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5"/>
  </p:handoutMasterIdLst>
  <p:sldIdLst>
    <p:sldId id="256" r:id="rId2"/>
    <p:sldId id="271" r:id="rId3"/>
    <p:sldId id="257" r:id="rId4"/>
    <p:sldId id="262" r:id="rId5"/>
    <p:sldId id="264" r:id="rId6"/>
    <p:sldId id="268" r:id="rId7"/>
    <p:sldId id="269" r:id="rId8"/>
    <p:sldId id="261" r:id="rId9"/>
    <p:sldId id="260" r:id="rId10"/>
    <p:sldId id="270" r:id="rId11"/>
    <p:sldId id="258" r:id="rId12"/>
    <p:sldId id="259" r:id="rId13"/>
    <p:sldId id="263" r:id="rId14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260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B29FED2-671A-4B2F-928A-8150B42B8FB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DC93F8-D00F-43F0-B055-4D0937F3F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43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69B6-A5A4-45CC-96B5-ECF0974F2EE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81759-9E56-4E4F-9776-CF2CCED8C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8E2F9-0835-4E1B-940C-074ACDB0F5B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8F14-193E-4D1E-AA22-97C9A923E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DD1-5AC9-4DF8-9939-4DC2C4B362F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6E430-6BDC-47E9-951B-6BA1BCAC6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9C725-BF00-42F2-91A7-54CC4138FED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9533-9588-4DAF-B4B0-8066DBEA2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CAF23-CECA-4BD8-A4A3-221809EA7FF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25AB3-48DD-471A-9A51-6BFB69CB2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7E701-68CE-4B7E-878B-4F62592DB47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883D1-53E8-4D7B-B2D3-D1FD3661F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93A20-4832-4AB7-B453-23C55B33A97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5A8FC-9AD8-4BB9-B17E-243A33373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D38B-D99A-4FA1-AEC6-A0290898A0D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2631-4600-4384-B7B9-70661B90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A5866-67EB-4796-9625-91712DC2F79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896B-C45B-4A6E-9676-82EE25AE5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194E-486F-49A1-B389-636DB93D1DC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393B0-5F59-40AB-BB5C-2060B238D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9F4A-D8BF-43A3-BEDC-F5C9374C151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00A5D-91B7-4B24-A44D-EDD104589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66AC10-35AA-48E2-913F-18CCD6ACCE7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F77E73-B20B-4D93-89D1-3CC83E056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223737" y="2458463"/>
            <a:ext cx="7263231" cy="4841436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677963"/>
            <a:ext cx="6858001" cy="1810877"/>
          </a:xfrm>
          <a:prstGeom prst="rect">
            <a:avLst/>
          </a:prstGeom>
          <a:solidFill>
            <a:srgbClr val="33669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Πώς αντιδρώ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στον σχολικό εκφοβισμό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Βήματα με το «τι κάνω» και «τι λέω»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Θέση κειμένου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Θυμάμαι πάντα να κρατάω απόσταση ασφαλείας από 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νταή.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8338" y="582613"/>
            <a:ext cx="5453062" cy="363537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τελειώσω τη φράση,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φύγω περπατώντας μακριά 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νταή.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3863" y="454025"/>
            <a:ext cx="5713412" cy="380841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16756" y="4693920"/>
            <a:ext cx="5524500" cy="252190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Βήμα 3</a:t>
            </a:r>
            <a:r>
              <a:rPr lang="el-GR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Ψάχνω γύρω μου να βρω κάποιον ενήλικα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κάποια άλλα παιδιά για να ζητήσω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βοήθεια. 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πάω δίπλα του ή θα φωνάξω δυνατά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Χρειάζομαι βοήθεια».</a:t>
            </a:r>
            <a:r>
              <a:rPr lang="el-G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7538" y="549275"/>
            <a:ext cx="5722937" cy="38147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ακολουθήσω αυτά τα βήματα,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είμαι σύντομα και πάλι ασφαλής.</a:t>
            </a:r>
          </a:p>
        </p:txBody>
      </p:sp>
      <p:pic>
        <p:nvPicPr>
          <p:cNvPr id="26628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2463" y="419100"/>
            <a:ext cx="5824537" cy="38830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Κάποια μέρα, μπορεί να γίνω κι εγώ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θύμα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εκφοβισμού από ένα παιδί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μια ομάδα παιδιών.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9312" y="601528"/>
            <a:ext cx="5434013" cy="36226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κάποιο παιδί με εκφοβίζει,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νιώσω φόβο, θυμό, αναστάτωση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θέλω να κλάψω. Πολλά παιδιά πέφτουν θύματα εκφοβισμού,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όπως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εγώ.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θύματα νιώθουν ακριβώς όπως κι εγώ. </a:t>
            </a: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7688" y="623888"/>
            <a:ext cx="5376862" cy="35845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παραμείνω ήρεμος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σκεφτώ ότι δεν φταίω εγώ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έκανα κάτι λάθος.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παιδί που με εκφοβίζει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έχει σωστή συμπεριφορά.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9275" y="369888"/>
            <a:ext cx="5865813" cy="391001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ξέρω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βήματα πρέπει να ακολουθήσω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αισθανθώ και πάλι ασφαλής.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6263" y="369888"/>
            <a:ext cx="5772150" cy="38481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758825" y="4175760"/>
            <a:ext cx="5524500" cy="262350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Βήμα 1</a:t>
            </a:r>
            <a:r>
              <a:rPr lang="el-GR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καλή ιδέα είναι να προσπαθήσω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αγνοήσω το πείραγμα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νταή.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ακολουθήσω αυτή 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τακτική,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πολύ πιθανόν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σταματήσει να με πειράζει, γιατί δεν θα βρίσκει ανταπόκριση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αυτά που λέει και κάνει.</a:t>
            </a: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5600" y="428625"/>
            <a:ext cx="5797550" cy="38655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182880" y="3931920"/>
            <a:ext cx="6522720" cy="286734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Βήμα 2</a:t>
            </a:r>
            <a:r>
              <a:rPr lang="el-GR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άλλη ιδέα είναι να υπερασπιστώ τον εαυτό μου! Την ώρα αυτή πρέπει να πω μια φράση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τη θυμάμαι καλά.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Όπως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για παράδειγμα, «Σταμάτα!» ή «Δεν μου αρέσει αυτό που κάνεις»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«Εμένα μου αρέσει ο εαυτός μου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φράση αυτή πρέπει να την έχω κάνει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φορές πρόβα, για να τη θυμάμαι καλά. </a:t>
            </a:r>
            <a:endParaRPr lang="el-GR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063" y="167957"/>
            <a:ext cx="5645150" cy="3763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4447540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2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θα λέω τη φράση αυτή,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προσπαθήσω να δείχνω ήρεμος,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έχω δηλαδή χαλαρή στάση σώματος.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έχω το κεφάλι μου ψηλά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κοιτάζω στα μάτια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αυτόν που με ενοχλεί.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μιλάω δυνατά και με σταθερή φωνή.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275" y="454025"/>
            <a:ext cx="5700713" cy="38004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121</Words>
  <Application>Microsoft Office PowerPoint</Application>
  <PresentationFormat>Προσαρμογή</PresentationFormat>
  <Paragraphs>16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59</cp:revision>
  <dcterms:created xsi:type="dcterms:W3CDTF">2018-01-30T12:13:28Z</dcterms:created>
  <dcterms:modified xsi:type="dcterms:W3CDTF">2020-02-25T11:32:06Z</dcterms:modified>
</cp:coreProperties>
</file>