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5"/>
  </p:handoutMasterIdLst>
  <p:sldIdLst>
    <p:sldId id="256" r:id="rId2"/>
    <p:sldId id="268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5" r:id="rId12"/>
    <p:sldId id="266" r:id="rId13"/>
    <p:sldId id="267" r:id="rId14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A185ACF-9C5B-4A82-A57B-C4899121725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B06706A-F49C-467E-B6E6-85D95AED1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2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50D5-5C5F-49C9-A39D-4577037E699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60F9-42CF-4324-9A33-F3B9B589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54FE-E1C7-421A-A414-143E1540D8C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E9A39-2DF0-4730-B585-3976F0A40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6A540-C5E0-4980-992F-5A21E0CB714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B9E21-CF4E-4451-ABDD-DD67497BB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EAE24-2593-4EC3-AEDB-B351C8C225D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2BC6-70B0-49B8-966B-30E6EF07D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58D7-9F95-4B19-BE5E-0D72C9E159D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DD40-1161-438E-9F47-C9D36D644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4B8B4-DEE2-431F-A609-CEFFB37F329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FD6A4-217D-476D-A5B3-21512CD89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D2140-1217-41C4-A037-59265191894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0BEEF-C316-4EE0-B64C-26F893A8E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1F1E9-3E2D-4CCF-B8DC-85FA4988714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6A31E-5E29-41B4-AFD8-05DA9D378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2D858-839A-4939-9C27-ADFD227EFCB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E9984-4A59-4F43-8E66-8708F8B32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214C-6769-4693-92D9-D403358DAA6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5C853-0AEB-4360-883D-3C3F4B0CB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14ABC-496F-473E-B4D8-F99AF0A9AEC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02F3-078B-49A5-9EAC-15168F3F6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236CA2-F968-4E7B-B664-50BEA18E6AA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6ED3A7-E2D9-45E2-981E-22C449633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54562" y="2440683"/>
            <a:ext cx="7605950" cy="5071367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1139669"/>
          </a:xfrm>
          <a:prstGeom prst="rect">
            <a:avLst/>
          </a:prstGeom>
          <a:solidFill>
            <a:srgbClr val="66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όταν ένα παιδί έχει το παιχνίδι με το οποίο θέλω να παίξω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το παιδί θέλει να συνεχίσει να παίζει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ίδιο παιχνίδι, πιθανότατα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θελήσει να μου το δώσει.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31825"/>
            <a:ext cx="5570538" cy="37131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περιμένω ήρεμα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τελειώσει το παιδί με αυτό το παιχνίδι, για να το πάρω εγώ.</a:t>
            </a: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5188" y="777875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Καλό είναι 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απασχοληθώ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κάποιο άλλο παιχνίδι, μέχρι να έρθει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σειρά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πάρω εγώ. 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429250" cy="3619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Έτσι, θα είμαστε όλοι </a:t>
            </a:r>
            <a:r>
              <a:rPr lang="el-GR" sz="2000" b="1">
                <a:latin typeface="Arial" panose="020B0604020202020204" pitchFamily="34" charset="0"/>
                <a:cs typeface="Arial" panose="020B0604020202020204" pitchFamily="34" charset="0"/>
              </a:rPr>
              <a:t>χαρούμενοι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θα υπάρχουν τσακωμοί.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endParaRPr lang="el-G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9463" y="700088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Τα παιχνίδια του σχολείου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ανήκουν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σε όλα τα παιδιά.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988" y="514350"/>
            <a:ext cx="5772150" cy="38481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Τα παιχνίδια του σχολείου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μοιράζονται όλα τα παιδιά.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938" y="412750"/>
            <a:ext cx="6165850" cy="41100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Ένα παιδί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παίξει με όποιο παιχνίδι θέλει, αρκεί να μην το κρατάει κάποιο άλλο παιδί ή παίζει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με αυτό.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6600" y="735013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Όταν ένα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παιδί κρατάει ένα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παίζει με αυτό, σημαίνει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μπορώ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του το πάρω.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8663" y="615950"/>
            <a:ext cx="5519737" cy="36798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τηρείται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ο κανόνας.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" y="496888"/>
            <a:ext cx="5519737" cy="36798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ένα παιδί έχει στα χέρια του ή παίζει με 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παιχνίδι που θέλω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παίξω κι εγώ,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μπορώ να το πλησιάσω και να το ζητήσω ευγενικά.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Μια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καλή ιδέα είναι να πω «Μπορώ να παίξω με το παιχνίδι αυτό;».</a:t>
            </a: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4050" y="573088"/>
            <a:ext cx="5661025" cy="377348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το παιδί έχει τελειώσει με το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έχει βαρεθεί και θέλει να παίξει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κάποιο άλλο, τότε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πιθανό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μου το δώσει.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8800" y="641350"/>
            <a:ext cx="5594350" cy="37290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130</Words>
  <Application>Microsoft Office PowerPoint</Application>
  <PresentationFormat>Προσαρμογή</PresentationFormat>
  <Paragraphs>12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38</cp:revision>
  <dcterms:created xsi:type="dcterms:W3CDTF">2018-01-30T12:13:28Z</dcterms:created>
  <dcterms:modified xsi:type="dcterms:W3CDTF">2020-02-25T11:02:24Z</dcterms:modified>
</cp:coreProperties>
</file>