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4"/>
  </p:handoutMasterIdLst>
  <p:sldIdLst>
    <p:sldId id="256" r:id="rId2"/>
    <p:sldId id="270" r:id="rId3"/>
    <p:sldId id="257" r:id="rId4"/>
    <p:sldId id="268" r:id="rId5"/>
    <p:sldId id="264" r:id="rId6"/>
    <p:sldId id="263" r:id="rId7"/>
    <p:sldId id="269" r:id="rId8"/>
    <p:sldId id="262" r:id="rId9"/>
    <p:sldId id="261" r:id="rId10"/>
    <p:sldId id="260" r:id="rId11"/>
    <p:sldId id="258" r:id="rId12"/>
    <p:sldId id="259" r:id="rId13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3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89D100-78A6-4E26-83C7-3B0DFE50D9A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A32735-D989-4CCB-9096-275921C44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46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F528-66D9-4570-94D2-6427D57AF05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F4D3-D1EE-4DDD-9A88-A343167C4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A9E3B-B3D3-48AC-89E3-924B60FA553B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7532C-EEAC-41BC-873E-8D3368CE4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B3979-E25F-49B6-9EB7-DCA0B1C902D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B9530-4E33-49A4-B858-9AB5764FF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9596-6F52-485B-9C13-F71562688E4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BB2CA-4DE9-41D3-B15A-2A37F16EA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C878C-0E8B-4B7C-A09C-D12248342D6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4FC0B-03E0-4821-880B-AE912AF94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1E722-C0C8-44D4-8DB4-28E77418D6D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9688E-B6EB-4C74-BBD5-69D249C4B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B17D1-6E62-4A30-B112-9224A2961FB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650B6-5C9C-406B-898E-8AC2527BD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0B633-FB9D-4A5B-9A5F-71A1052AFF0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1B404-4A2B-424C-8D19-F7847AA4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78E73-6FA4-4D03-86DC-CC3B8D16C5F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75875-AE1B-431E-9AF1-038D54846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8EE59-BFEC-4906-BA1B-6D0D4D2AB3E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596C5-F7F8-45A1-90B2-99E945D24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B60F-289F-4AFC-B13F-48EF13F649F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CB8BD-F498-43CD-AE07-C8A79522B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57F8D4-606F-47B5-83C3-A24E9E4EB47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FE5112-43FF-4980-9C80-48BD6962B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5370" y="3029930"/>
            <a:ext cx="6400800" cy="4267200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1000416"/>
            <a:ext cx="6858001" cy="12953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Μοιράζομαι τα παιχνίδια 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με τους φίλους μου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θέλεις ένα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έχει η φίλη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σου,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ζητήσεις ευγενικά λέγοντας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δανειστώ για λίγο το παιχνίδι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;»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«Μπορώ να πάρω αυτό το παιχνίδι;»</a:t>
            </a:r>
          </a:p>
          <a:p>
            <a:pPr indent="0" algn="ctr">
              <a:lnSpc>
                <a:spcPct val="100000"/>
              </a:lnSpc>
              <a:buFont typeface="Arial" charset="0"/>
              <a:buNone/>
            </a:pP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7863" y="547688"/>
            <a:ext cx="5619750" cy="37465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Ακόμη,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μπορείς να προτείνεις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φίλη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σου 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παίξετε μαζί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ίδιο παιχνίδι.</a:t>
            </a:r>
          </a:p>
          <a:p>
            <a:pPr indent="0" algn="ctr">
              <a:lnSpc>
                <a:spcPct val="100000"/>
              </a:lnSpc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6750" y="582613"/>
            <a:ext cx="5581650" cy="37211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Αν πάλι η φίλη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θέλει,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πειράζει,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βρεις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άλλο παιχνίδι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άλλο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παιδί,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/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παίξετε παρέα.</a:t>
            </a: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758825" y="5106035"/>
            <a:ext cx="5524500" cy="21097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Υπάρχουν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παιχνίδια που ανήκουν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μένα, δηλαδή είναι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μόνο δικά μου.</a:t>
            </a:r>
          </a:p>
          <a:p>
            <a:pPr indent="0" algn="ctr">
              <a:lnSpc>
                <a:spcPct val="10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038" y="737235"/>
            <a:ext cx="6229350" cy="41529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Υπάρχουν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παιχνίδια που ανήκουν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φίλη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μου, δηλαδή είναι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μόνο δικά της.</a:t>
            </a:r>
          </a:p>
          <a:p>
            <a:pPr indent="0" algn="ctr">
              <a:lnSpc>
                <a:spcPct val="100000"/>
              </a:lnSpc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38" y="303213"/>
            <a:ext cx="6086475" cy="40576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Υπάρχουν παιχνίδια που ανήκουν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σχολείο και δεν ανήκουν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κανέναν από εμάς.  </a:t>
            </a:r>
          </a:p>
          <a:p>
            <a:pPr indent="0" algn="ctr">
              <a:lnSpc>
                <a:spcPct val="10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6263" y="682625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Υπάρχουν παιχνίδια που μπορούν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παίξουν πολλά παιδιά μαζί,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όπως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παράδειγμα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το ποδόσφαιρο,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βόλεϊ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, τα επιτραπέζια,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«μουσικές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καρέκλες» και άλλα.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Με τα παιχνίδια του σχολείου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να παίξουν όλα τα παιδιά.</a:t>
            </a: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Είναι ωραίο να μοιραζόμαστε τα παιχνίδια.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έχεις παιχνίδια, μπορείς να παίξεις.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Κάποια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μπορείς να 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ανταλλάξεις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μοιραστείς με κάποιον άλλον.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>
              <a:lnSpc>
                <a:spcPct val="100000"/>
              </a:lnSpc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Ακόμα καλύτερα 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παίξεις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παρέα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τα παιχνίδια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παρέα με τη φίλη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σου.</a:t>
            </a:r>
          </a:p>
          <a:p>
            <a:pPr indent="0" algn="ctr">
              <a:lnSpc>
                <a:spcPct val="100000"/>
              </a:lnSpc>
            </a:pPr>
            <a:endParaRPr lang="el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8175" y="428625"/>
            <a:ext cx="5772150" cy="38481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</TotalTime>
  <Words>51</Words>
  <Application>Microsoft Office PowerPoint</Application>
  <PresentationFormat>Προσαρμογή</PresentationFormat>
  <Paragraphs>11</Paragraphs>
  <Slides>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41</cp:revision>
  <dcterms:created xsi:type="dcterms:W3CDTF">2018-01-30T12:13:28Z</dcterms:created>
  <dcterms:modified xsi:type="dcterms:W3CDTF">2020-02-25T09:21:07Z</dcterms:modified>
</cp:coreProperties>
</file>