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355" r:id="rId2"/>
    <p:sldId id="357" r:id="rId3"/>
    <p:sldId id="370" r:id="rId4"/>
    <p:sldId id="371" r:id="rId5"/>
    <p:sldId id="372" r:id="rId6"/>
    <p:sldId id="422" r:id="rId7"/>
    <p:sldId id="423" r:id="rId8"/>
    <p:sldId id="424" r:id="rId9"/>
    <p:sldId id="425" r:id="rId10"/>
    <p:sldId id="426" r:id="rId11"/>
    <p:sldId id="427" r:id="rId12"/>
    <p:sldId id="384" r:id="rId13"/>
    <p:sldId id="411" r:id="rId14"/>
    <p:sldId id="392" r:id="rId15"/>
    <p:sldId id="393" r:id="rId16"/>
    <p:sldId id="386" r:id="rId17"/>
    <p:sldId id="397" r:id="rId18"/>
    <p:sldId id="398" r:id="rId19"/>
    <p:sldId id="429" r:id="rId20"/>
    <p:sldId id="430" r:id="rId21"/>
    <p:sldId id="431" r:id="rId22"/>
    <p:sldId id="432" r:id="rId23"/>
    <p:sldId id="457" r:id="rId24"/>
    <p:sldId id="443" r:id="rId25"/>
    <p:sldId id="436" r:id="rId26"/>
    <p:sldId id="441" r:id="rId27"/>
    <p:sldId id="459" r:id="rId28"/>
    <p:sldId id="445" r:id="rId29"/>
    <p:sldId id="446" r:id="rId30"/>
    <p:sldId id="444" r:id="rId31"/>
    <p:sldId id="449" r:id="rId32"/>
    <p:sldId id="450" r:id="rId33"/>
    <p:sldId id="456" r:id="rId34"/>
    <p:sldId id="434" r:id="rId35"/>
    <p:sldId id="363" r:id="rId36"/>
    <p:sldId id="460" r:id="rId37"/>
    <p:sldId id="428" r:id="rId3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FF"/>
    <a:srgbClr val="FFCC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29" autoAdjust="0"/>
    <p:restoredTop sz="96169" autoAdjust="0"/>
  </p:normalViewPr>
  <p:slideViewPr>
    <p:cSldViewPr>
      <p:cViewPr>
        <p:scale>
          <a:sx n="56" d="100"/>
          <a:sy n="56" d="100"/>
        </p:scale>
        <p:origin x="-1320"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3.xml"/><Relationship Id="rId1" Type="http://schemas.openxmlformats.org/officeDocument/2006/relationships/slide" Target="../slides/slide4.xml"/><Relationship Id="rId5" Type="http://schemas.openxmlformats.org/officeDocument/2006/relationships/slide" Target="../slides/slide6.xml"/><Relationship Id="rId4" Type="http://schemas.openxmlformats.org/officeDocument/2006/relationships/slide" Target="../slides/slide13.xml"/></Relationships>
</file>

<file path=ppt/diagrams/_rels/data5.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8.xml"/><Relationship Id="rId1" Type="http://schemas.openxmlformats.org/officeDocument/2006/relationships/slide" Target="../slides/slide7.xml"/><Relationship Id="rId5" Type="http://schemas.openxmlformats.org/officeDocument/2006/relationships/slide" Target="../slides/slide9.xml"/><Relationship Id="rId4" Type="http://schemas.openxmlformats.org/officeDocument/2006/relationships/slide" Target="../slides/slide11.xml"/></Relationships>
</file>

<file path=ppt/diagrams/_rels/data6.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28.xml"/><Relationship Id="rId1"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5F891-9172-4A2B-A7EB-30BB4616551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C6E7D030-3209-46ED-A6EF-062C42AADFA2}">
      <dgm:prSet phldrT="[Κείμενο]"/>
      <dgm:spPr>
        <a:solidFill>
          <a:schemeClr val="tx2">
            <a:lumMod val="20000"/>
            <a:lumOff val="80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l-GR" b="1" dirty="0" smtClean="0">
              <a:solidFill>
                <a:srgbClr val="002060"/>
              </a:solidFill>
              <a:hlinkClick xmlns:r="http://schemas.openxmlformats.org/officeDocument/2006/relationships" r:id="rId1" action="ppaction://hlinksldjump"/>
            </a:rPr>
            <a:t>Κινητικές διαταραχές</a:t>
          </a:r>
          <a:endParaRPr lang="en-US" b="1" dirty="0" smtClean="0">
            <a:solidFill>
              <a:srgbClr val="002060"/>
            </a:solidFill>
          </a:endParaRPr>
        </a:p>
        <a:p>
          <a:pPr defTabSz="933450">
            <a:lnSpc>
              <a:spcPct val="90000"/>
            </a:lnSpc>
            <a:spcAft>
              <a:spcPct val="35000"/>
            </a:spcAft>
          </a:pPr>
          <a:endParaRPr lang="el-GR" dirty="0"/>
        </a:p>
      </dgm:t>
    </dgm:pt>
    <dgm:pt modelId="{26903EF0-9765-4A6F-8951-CA4684AE584C}" type="parTrans" cxnId="{36D4CDA5-092A-48E0-BBE7-4E31DB482BD3}">
      <dgm:prSet/>
      <dgm:spPr/>
      <dgm:t>
        <a:bodyPr/>
        <a:lstStyle/>
        <a:p>
          <a:endParaRPr lang="el-GR"/>
        </a:p>
      </dgm:t>
    </dgm:pt>
    <dgm:pt modelId="{8693FC10-EB46-4D0D-AFFB-CE0702EBCD26}" type="sibTrans" cxnId="{36D4CDA5-092A-48E0-BBE7-4E31DB482BD3}">
      <dgm:prSet/>
      <dgm:spPr/>
      <dgm:t>
        <a:bodyPr/>
        <a:lstStyle/>
        <a:p>
          <a:endParaRPr lang="el-GR"/>
        </a:p>
      </dgm:t>
    </dgm:pt>
    <dgm:pt modelId="{AF91F831-0ECB-48D9-9AE5-E97BB8B44DEC}">
      <dgm:prSet/>
      <dgm:spPr>
        <a:solidFill>
          <a:schemeClr val="tx2">
            <a:lumMod val="20000"/>
            <a:lumOff val="80000"/>
          </a:schemeClr>
        </a:solidFill>
      </dgm:spPr>
      <dgm:t>
        <a:bodyPr/>
        <a:lstStyle/>
        <a:p>
          <a:r>
            <a:rPr lang="el-GR" b="1" dirty="0" smtClean="0">
              <a:solidFill>
                <a:srgbClr val="002060"/>
              </a:solidFill>
              <a:hlinkClick xmlns:r="http://schemas.openxmlformats.org/officeDocument/2006/relationships" r:id="rId2" action="ppaction://hlinksldjump"/>
            </a:rPr>
            <a:t>Εννοιολογική προσέγγιση της</a:t>
          </a:r>
          <a:r>
            <a:rPr lang="en-US" b="1" dirty="0" smtClean="0">
              <a:solidFill>
                <a:srgbClr val="002060"/>
              </a:solidFill>
              <a:hlinkClick xmlns:r="http://schemas.openxmlformats.org/officeDocument/2006/relationships" r:id="rId2" action="ppaction://hlinksldjump"/>
            </a:rPr>
            <a:t> </a:t>
          </a:r>
          <a:r>
            <a:rPr lang="el-GR" b="1" dirty="0" smtClean="0">
              <a:solidFill>
                <a:srgbClr val="002060"/>
              </a:solidFill>
              <a:hlinkClick xmlns:r="http://schemas.openxmlformats.org/officeDocument/2006/relationships" r:id="rId2" action="ppaction://hlinksldjump"/>
            </a:rPr>
            <a:t>αναπηρίας/κινητικής αναπηρίας</a:t>
          </a:r>
          <a:endParaRPr lang="en-US" b="1" dirty="0" smtClean="0">
            <a:solidFill>
              <a:srgbClr val="002060"/>
            </a:solidFill>
          </a:endParaRPr>
        </a:p>
      </dgm:t>
    </dgm:pt>
    <dgm:pt modelId="{4437D6FA-17A6-4DEB-A5FF-3F64293D7A40}" type="parTrans" cxnId="{7BA22963-7C80-4F9D-BFBB-C685FF180523}">
      <dgm:prSet/>
      <dgm:spPr/>
      <dgm:t>
        <a:bodyPr/>
        <a:lstStyle/>
        <a:p>
          <a:endParaRPr lang="el-GR"/>
        </a:p>
      </dgm:t>
    </dgm:pt>
    <dgm:pt modelId="{CFD58EFB-7354-4A0D-AEAF-BB19C685F50E}" type="sibTrans" cxnId="{7BA22963-7C80-4F9D-BFBB-C685FF180523}">
      <dgm:prSet/>
      <dgm:spPr/>
      <dgm:t>
        <a:bodyPr/>
        <a:lstStyle/>
        <a:p>
          <a:endParaRPr lang="el-GR"/>
        </a:p>
      </dgm:t>
    </dgm:pt>
    <dgm:pt modelId="{7D89BB89-7D2E-45FB-886E-EA94FA9DCFBB}">
      <dgm:prSet/>
      <dgm:spPr>
        <a:solidFill>
          <a:schemeClr val="tx2">
            <a:lumMod val="20000"/>
            <a:lumOff val="80000"/>
          </a:schemeClr>
        </a:solidFill>
      </dgm:spPr>
      <dgm:t>
        <a:bodyPr/>
        <a:lstStyle/>
        <a:p>
          <a:r>
            <a:rPr lang="el-GR" b="1" dirty="0" smtClean="0">
              <a:solidFill>
                <a:srgbClr val="002060"/>
              </a:solidFill>
              <a:hlinkClick xmlns:r="http://schemas.openxmlformats.org/officeDocument/2006/relationships" r:id="rId3" action="ppaction://hlinksldjump"/>
            </a:rPr>
            <a:t>Διαφοροποιημένη Διδασκαλία</a:t>
          </a:r>
          <a:endParaRPr lang="el-GR" b="1" dirty="0" smtClean="0">
            <a:solidFill>
              <a:srgbClr val="002060"/>
            </a:solidFill>
          </a:endParaRPr>
        </a:p>
      </dgm:t>
    </dgm:pt>
    <dgm:pt modelId="{B1A8B5A8-F5C9-4685-A7F4-9AC13D01A850}" type="parTrans" cxnId="{E673BC09-F67D-4EBD-A4A5-53BAAED27B2E}">
      <dgm:prSet/>
      <dgm:spPr/>
      <dgm:t>
        <a:bodyPr/>
        <a:lstStyle/>
        <a:p>
          <a:endParaRPr lang="el-GR"/>
        </a:p>
      </dgm:t>
    </dgm:pt>
    <dgm:pt modelId="{3A4D9935-2B16-4CB3-8C67-86FBF7C4D430}" type="sibTrans" cxnId="{E673BC09-F67D-4EBD-A4A5-53BAAED27B2E}">
      <dgm:prSet/>
      <dgm:spPr/>
      <dgm:t>
        <a:bodyPr/>
        <a:lstStyle/>
        <a:p>
          <a:endParaRPr lang="el-GR"/>
        </a:p>
      </dgm:t>
    </dgm:pt>
    <dgm:pt modelId="{78D01F2E-6575-49D8-8657-056E412C2006}">
      <dgm:prSet/>
      <dgm:spPr>
        <a:solidFill>
          <a:schemeClr val="tx2">
            <a:lumMod val="20000"/>
            <a:lumOff val="80000"/>
          </a:schemeClr>
        </a:solidFill>
      </dgm:spPr>
      <dgm:t>
        <a:bodyPr/>
        <a:lstStyle/>
        <a:p>
          <a:r>
            <a:rPr lang="el-GR" b="1" dirty="0" smtClean="0">
              <a:solidFill>
                <a:srgbClr val="002060"/>
              </a:solidFill>
              <a:hlinkClick xmlns:r="http://schemas.openxmlformats.org/officeDocument/2006/relationships" r:id="rId4" action="ppaction://hlinksldjump"/>
            </a:rPr>
            <a:t>Κινητική αναπηρία και Εκπαίδευση</a:t>
          </a:r>
          <a:endParaRPr lang="en-US" b="1" dirty="0" smtClean="0">
            <a:solidFill>
              <a:srgbClr val="002060"/>
            </a:solidFill>
          </a:endParaRPr>
        </a:p>
      </dgm:t>
    </dgm:pt>
    <dgm:pt modelId="{571956EF-B0FC-4F19-A720-E13F4691148C}" type="parTrans" cxnId="{FC92DED3-D134-44C8-AF47-17FD172DAB85}">
      <dgm:prSet/>
      <dgm:spPr/>
      <dgm:t>
        <a:bodyPr/>
        <a:lstStyle/>
        <a:p>
          <a:endParaRPr lang="el-GR"/>
        </a:p>
      </dgm:t>
    </dgm:pt>
    <dgm:pt modelId="{CADAF4E4-A1A6-4F7F-A388-6C51BA60AC97}" type="sibTrans" cxnId="{FC92DED3-D134-44C8-AF47-17FD172DAB85}">
      <dgm:prSet/>
      <dgm:spPr/>
      <dgm:t>
        <a:bodyPr/>
        <a:lstStyle/>
        <a:p>
          <a:endParaRPr lang="el-GR"/>
        </a:p>
      </dgm:t>
    </dgm:pt>
    <dgm:pt modelId="{CA9CE6F2-9464-4AE9-91D1-98C5B17F6B76}">
      <dgm:prSet/>
      <dgm:spPr>
        <a:solidFill>
          <a:schemeClr val="tx2">
            <a:lumMod val="20000"/>
            <a:lumOff val="80000"/>
          </a:schemeClr>
        </a:solidFill>
      </dgm:spPr>
      <dgm:t>
        <a:bodyPr/>
        <a:lstStyle/>
        <a:p>
          <a:r>
            <a:rPr lang="el-GR" b="1" dirty="0" smtClean="0">
              <a:solidFill>
                <a:srgbClr val="002060"/>
              </a:solidFill>
              <a:hlinkClick xmlns:r="http://schemas.openxmlformats.org/officeDocument/2006/relationships" r:id="rId5" action="ppaction://hlinksldjump"/>
            </a:rPr>
            <a:t>Γενικά χαρακτηριστικά των μαθητών</a:t>
          </a:r>
          <a:endParaRPr lang="en-US" b="1" dirty="0" smtClean="0">
            <a:solidFill>
              <a:srgbClr val="002060"/>
            </a:solidFill>
          </a:endParaRPr>
        </a:p>
      </dgm:t>
    </dgm:pt>
    <dgm:pt modelId="{1C32D59B-4DBA-4B20-96B0-5A446ABCE050}" type="parTrans" cxnId="{9DB22B8C-F68D-4B31-A2FC-C9B28E4D73B1}">
      <dgm:prSet/>
      <dgm:spPr/>
      <dgm:t>
        <a:bodyPr/>
        <a:lstStyle/>
        <a:p>
          <a:endParaRPr lang="el-GR"/>
        </a:p>
      </dgm:t>
    </dgm:pt>
    <dgm:pt modelId="{B91F54D1-81F7-4515-9D30-78D93E834232}" type="sibTrans" cxnId="{9DB22B8C-F68D-4B31-A2FC-C9B28E4D73B1}">
      <dgm:prSet/>
      <dgm:spPr/>
      <dgm:t>
        <a:bodyPr/>
        <a:lstStyle/>
        <a:p>
          <a:endParaRPr lang="el-GR"/>
        </a:p>
      </dgm:t>
    </dgm:pt>
    <dgm:pt modelId="{9FAA5AF0-C983-4742-A61E-2F137F0D8D1B}">
      <dgm:prSet/>
      <dgm:spPr>
        <a:solidFill>
          <a:schemeClr val="tx2">
            <a:lumMod val="20000"/>
            <a:lumOff val="80000"/>
          </a:schemeClr>
        </a:solidFill>
      </dgm:spPr>
      <dgm:t>
        <a:bodyPr/>
        <a:lstStyle/>
        <a:p>
          <a:r>
            <a:rPr lang="el-GR" b="1" dirty="0" smtClean="0">
              <a:solidFill>
                <a:srgbClr val="3333FF"/>
              </a:solidFill>
            </a:rPr>
            <a:t>Μελέτες Περίπτωσης</a:t>
          </a:r>
          <a:endParaRPr lang="el-GR" b="1" dirty="0" smtClean="0">
            <a:solidFill>
              <a:srgbClr val="3333FF"/>
            </a:solidFill>
          </a:endParaRPr>
        </a:p>
      </dgm:t>
    </dgm:pt>
    <dgm:pt modelId="{D7F61ED3-E19A-418C-A803-A831497E94AD}" type="parTrans" cxnId="{592CC9EF-537B-46E6-A3D8-4ED205E46EA1}">
      <dgm:prSet/>
      <dgm:spPr/>
      <dgm:t>
        <a:bodyPr/>
        <a:lstStyle/>
        <a:p>
          <a:endParaRPr lang="el-GR"/>
        </a:p>
      </dgm:t>
    </dgm:pt>
    <dgm:pt modelId="{99591A7C-7751-4EA6-91DA-A5AEE2B94836}" type="sibTrans" cxnId="{592CC9EF-537B-46E6-A3D8-4ED205E46EA1}">
      <dgm:prSet/>
      <dgm:spPr/>
      <dgm:t>
        <a:bodyPr/>
        <a:lstStyle/>
        <a:p>
          <a:endParaRPr lang="el-GR"/>
        </a:p>
      </dgm:t>
    </dgm:pt>
    <dgm:pt modelId="{BD30FCBF-CE7A-4380-B129-4399762BD226}" type="pres">
      <dgm:prSet presAssocID="{3FC5F891-9172-4A2B-A7EB-30BB46165517}" presName="diagram" presStyleCnt="0">
        <dgm:presLayoutVars>
          <dgm:dir/>
          <dgm:resizeHandles val="exact"/>
        </dgm:presLayoutVars>
      </dgm:prSet>
      <dgm:spPr/>
      <dgm:t>
        <a:bodyPr/>
        <a:lstStyle/>
        <a:p>
          <a:endParaRPr lang="el-GR"/>
        </a:p>
      </dgm:t>
    </dgm:pt>
    <dgm:pt modelId="{D2EC3BCB-A05A-4D1E-ABE4-6EA67449941F}" type="pres">
      <dgm:prSet presAssocID="{C6E7D030-3209-46ED-A6EF-062C42AADFA2}" presName="node" presStyleLbl="node1" presStyleIdx="0" presStyleCnt="6" custLinFactX="4779" custLinFactNeighborX="100000" custLinFactNeighborY="2608">
        <dgm:presLayoutVars>
          <dgm:bulletEnabled val="1"/>
        </dgm:presLayoutVars>
      </dgm:prSet>
      <dgm:spPr/>
      <dgm:t>
        <a:bodyPr/>
        <a:lstStyle/>
        <a:p>
          <a:endParaRPr lang="el-GR"/>
        </a:p>
      </dgm:t>
    </dgm:pt>
    <dgm:pt modelId="{D3217B95-0676-48D5-BCBC-0AF3E2BA30F0}" type="pres">
      <dgm:prSet presAssocID="{8693FC10-EB46-4D0D-AFFB-CE0702EBCD26}" presName="sibTrans" presStyleCnt="0"/>
      <dgm:spPr/>
    </dgm:pt>
    <dgm:pt modelId="{F3780047-A621-4AC3-8A01-BCEAE0733BB9}" type="pres">
      <dgm:prSet presAssocID="{AF91F831-0ECB-48D9-9AE5-E97BB8B44DEC}" presName="node" presStyleLbl="node1" presStyleIdx="1" presStyleCnt="6" custLinFactX="-12832" custLinFactNeighborX="-100000" custLinFactNeighborY="2608">
        <dgm:presLayoutVars>
          <dgm:bulletEnabled val="1"/>
        </dgm:presLayoutVars>
      </dgm:prSet>
      <dgm:spPr/>
      <dgm:t>
        <a:bodyPr/>
        <a:lstStyle/>
        <a:p>
          <a:endParaRPr lang="el-GR"/>
        </a:p>
      </dgm:t>
    </dgm:pt>
    <dgm:pt modelId="{F836B6EC-C0FC-4E18-B38A-A5F5CBE09DF3}" type="pres">
      <dgm:prSet presAssocID="{CFD58EFB-7354-4A0D-AEAF-BB19C685F50E}" presName="sibTrans" presStyleCnt="0"/>
      <dgm:spPr/>
    </dgm:pt>
    <dgm:pt modelId="{A90F5E3B-356E-4EE9-BAFE-23315B00AA2C}" type="pres">
      <dgm:prSet presAssocID="{CA9CE6F2-9464-4AE9-91D1-98C5B17F6B76}" presName="node" presStyleLbl="node1" presStyleIdx="2" presStyleCnt="6">
        <dgm:presLayoutVars>
          <dgm:bulletEnabled val="1"/>
        </dgm:presLayoutVars>
      </dgm:prSet>
      <dgm:spPr/>
      <dgm:t>
        <a:bodyPr/>
        <a:lstStyle/>
        <a:p>
          <a:endParaRPr lang="el-GR"/>
        </a:p>
      </dgm:t>
    </dgm:pt>
    <dgm:pt modelId="{773960B4-EDEF-4BEC-A9BA-D5B5BC5E7E3F}" type="pres">
      <dgm:prSet presAssocID="{B91F54D1-81F7-4515-9D30-78D93E834232}" presName="sibTrans" presStyleCnt="0"/>
      <dgm:spPr/>
    </dgm:pt>
    <dgm:pt modelId="{60395917-5708-407B-91EB-BE1A95BB51B6}" type="pres">
      <dgm:prSet presAssocID="{78D01F2E-6575-49D8-8657-056E412C2006}" presName="node" presStyleLbl="node1" presStyleIdx="3" presStyleCnt="6" custLinFactNeighborX="-41158" custLinFactNeighborY="5065">
        <dgm:presLayoutVars>
          <dgm:bulletEnabled val="1"/>
        </dgm:presLayoutVars>
      </dgm:prSet>
      <dgm:spPr/>
      <dgm:t>
        <a:bodyPr/>
        <a:lstStyle/>
        <a:p>
          <a:endParaRPr lang="el-GR"/>
        </a:p>
      </dgm:t>
    </dgm:pt>
    <dgm:pt modelId="{035318C3-A489-4A8A-B4D5-D9C93A812E54}" type="pres">
      <dgm:prSet presAssocID="{CADAF4E4-A1A6-4F7F-A388-6C51BA60AC97}" presName="sibTrans" presStyleCnt="0"/>
      <dgm:spPr/>
    </dgm:pt>
    <dgm:pt modelId="{9F53ACB8-A0EF-4CBB-BE56-4BFF6EAADE44}" type="pres">
      <dgm:prSet presAssocID="{7D89BB89-7D2E-45FB-886E-EA94FA9DCFBB}" presName="node" presStyleLbl="node1" presStyleIdx="4" presStyleCnt="6" custScaleX="89919" custLinFactNeighborX="-3358" custLinFactNeighborY="865">
        <dgm:presLayoutVars>
          <dgm:bulletEnabled val="1"/>
        </dgm:presLayoutVars>
      </dgm:prSet>
      <dgm:spPr/>
      <dgm:t>
        <a:bodyPr/>
        <a:lstStyle/>
        <a:p>
          <a:endParaRPr lang="el-GR"/>
        </a:p>
      </dgm:t>
    </dgm:pt>
    <dgm:pt modelId="{03CC27A4-D8AB-49F7-B153-AD8B7E385632}" type="pres">
      <dgm:prSet presAssocID="{3A4D9935-2B16-4CB3-8C67-86FBF7C4D430}" presName="sibTrans" presStyleCnt="0"/>
      <dgm:spPr/>
    </dgm:pt>
    <dgm:pt modelId="{F2A5BBC3-C414-42FA-9BA7-E221827ADAC0}" type="pres">
      <dgm:prSet presAssocID="{9FAA5AF0-C983-4742-A61E-2F137F0D8D1B}" presName="node" presStyleLbl="node1" presStyleIdx="5" presStyleCnt="6" custScaleX="99123" custLinFactNeighborX="13039" custLinFactNeighborY="-3335">
        <dgm:presLayoutVars>
          <dgm:bulletEnabled val="1"/>
        </dgm:presLayoutVars>
      </dgm:prSet>
      <dgm:spPr/>
      <dgm:t>
        <a:bodyPr/>
        <a:lstStyle/>
        <a:p>
          <a:endParaRPr lang="el-GR"/>
        </a:p>
      </dgm:t>
    </dgm:pt>
  </dgm:ptLst>
  <dgm:cxnLst>
    <dgm:cxn modelId="{28EF1906-CF6D-46BE-8627-CFF79A29DCF9}" type="presOf" srcId="{3FC5F891-9172-4A2B-A7EB-30BB46165517}" destId="{BD30FCBF-CE7A-4380-B129-4399762BD226}" srcOrd="0" destOrd="0" presId="urn:microsoft.com/office/officeart/2005/8/layout/default"/>
    <dgm:cxn modelId="{920521AA-1892-4A02-9F78-3A2A35AE1E56}" type="presOf" srcId="{CA9CE6F2-9464-4AE9-91D1-98C5B17F6B76}" destId="{A90F5E3B-356E-4EE9-BAFE-23315B00AA2C}" srcOrd="0" destOrd="0" presId="urn:microsoft.com/office/officeart/2005/8/layout/default"/>
    <dgm:cxn modelId="{FC92DED3-D134-44C8-AF47-17FD172DAB85}" srcId="{3FC5F891-9172-4A2B-A7EB-30BB46165517}" destId="{78D01F2E-6575-49D8-8657-056E412C2006}" srcOrd="3" destOrd="0" parTransId="{571956EF-B0FC-4F19-A720-E13F4691148C}" sibTransId="{CADAF4E4-A1A6-4F7F-A388-6C51BA60AC97}"/>
    <dgm:cxn modelId="{EB34C533-F59B-40EE-B94F-5BA28B75CBBC}" type="presOf" srcId="{78D01F2E-6575-49D8-8657-056E412C2006}" destId="{60395917-5708-407B-91EB-BE1A95BB51B6}" srcOrd="0" destOrd="0" presId="urn:microsoft.com/office/officeart/2005/8/layout/default"/>
    <dgm:cxn modelId="{36D4CDA5-092A-48E0-BBE7-4E31DB482BD3}" srcId="{3FC5F891-9172-4A2B-A7EB-30BB46165517}" destId="{C6E7D030-3209-46ED-A6EF-062C42AADFA2}" srcOrd="0" destOrd="0" parTransId="{26903EF0-9765-4A6F-8951-CA4684AE584C}" sibTransId="{8693FC10-EB46-4D0D-AFFB-CE0702EBCD26}"/>
    <dgm:cxn modelId="{592CC9EF-537B-46E6-A3D8-4ED205E46EA1}" srcId="{3FC5F891-9172-4A2B-A7EB-30BB46165517}" destId="{9FAA5AF0-C983-4742-A61E-2F137F0D8D1B}" srcOrd="5" destOrd="0" parTransId="{D7F61ED3-E19A-418C-A803-A831497E94AD}" sibTransId="{99591A7C-7751-4EA6-91DA-A5AEE2B94836}"/>
    <dgm:cxn modelId="{E9DDDB6E-D57B-4DA6-8D28-D0C0D7DEFC78}" type="presOf" srcId="{C6E7D030-3209-46ED-A6EF-062C42AADFA2}" destId="{D2EC3BCB-A05A-4D1E-ABE4-6EA67449941F}" srcOrd="0" destOrd="0" presId="urn:microsoft.com/office/officeart/2005/8/layout/default"/>
    <dgm:cxn modelId="{6D362663-DF06-498D-A4F1-DBDC6AF03B82}" type="presOf" srcId="{9FAA5AF0-C983-4742-A61E-2F137F0D8D1B}" destId="{F2A5BBC3-C414-42FA-9BA7-E221827ADAC0}" srcOrd="0" destOrd="0" presId="urn:microsoft.com/office/officeart/2005/8/layout/default"/>
    <dgm:cxn modelId="{7BA22963-7C80-4F9D-BFBB-C685FF180523}" srcId="{3FC5F891-9172-4A2B-A7EB-30BB46165517}" destId="{AF91F831-0ECB-48D9-9AE5-E97BB8B44DEC}" srcOrd="1" destOrd="0" parTransId="{4437D6FA-17A6-4DEB-A5FF-3F64293D7A40}" sibTransId="{CFD58EFB-7354-4A0D-AEAF-BB19C685F50E}"/>
    <dgm:cxn modelId="{5BD6701E-7F2C-4AFE-95EA-9D816B709842}" type="presOf" srcId="{AF91F831-0ECB-48D9-9AE5-E97BB8B44DEC}" destId="{F3780047-A621-4AC3-8A01-BCEAE0733BB9}" srcOrd="0" destOrd="0" presId="urn:microsoft.com/office/officeart/2005/8/layout/default"/>
    <dgm:cxn modelId="{9DB22B8C-F68D-4B31-A2FC-C9B28E4D73B1}" srcId="{3FC5F891-9172-4A2B-A7EB-30BB46165517}" destId="{CA9CE6F2-9464-4AE9-91D1-98C5B17F6B76}" srcOrd="2" destOrd="0" parTransId="{1C32D59B-4DBA-4B20-96B0-5A446ABCE050}" sibTransId="{B91F54D1-81F7-4515-9D30-78D93E834232}"/>
    <dgm:cxn modelId="{87CFB064-083D-4EDD-9D6A-7A7E012C9C82}" type="presOf" srcId="{7D89BB89-7D2E-45FB-886E-EA94FA9DCFBB}" destId="{9F53ACB8-A0EF-4CBB-BE56-4BFF6EAADE44}" srcOrd="0" destOrd="0" presId="urn:microsoft.com/office/officeart/2005/8/layout/default"/>
    <dgm:cxn modelId="{E673BC09-F67D-4EBD-A4A5-53BAAED27B2E}" srcId="{3FC5F891-9172-4A2B-A7EB-30BB46165517}" destId="{7D89BB89-7D2E-45FB-886E-EA94FA9DCFBB}" srcOrd="4" destOrd="0" parTransId="{B1A8B5A8-F5C9-4685-A7F4-9AC13D01A850}" sibTransId="{3A4D9935-2B16-4CB3-8C67-86FBF7C4D430}"/>
    <dgm:cxn modelId="{41B26FCC-A8EA-4359-B5B5-F25285536277}" type="presParOf" srcId="{BD30FCBF-CE7A-4380-B129-4399762BD226}" destId="{D2EC3BCB-A05A-4D1E-ABE4-6EA67449941F}" srcOrd="0" destOrd="0" presId="urn:microsoft.com/office/officeart/2005/8/layout/default"/>
    <dgm:cxn modelId="{3F05AE0E-2585-45F9-9F3F-2D9532D3D92E}" type="presParOf" srcId="{BD30FCBF-CE7A-4380-B129-4399762BD226}" destId="{D3217B95-0676-48D5-BCBC-0AF3E2BA30F0}" srcOrd="1" destOrd="0" presId="urn:microsoft.com/office/officeart/2005/8/layout/default"/>
    <dgm:cxn modelId="{BA3753CB-D6D2-45AF-BB17-0514A551C8AF}" type="presParOf" srcId="{BD30FCBF-CE7A-4380-B129-4399762BD226}" destId="{F3780047-A621-4AC3-8A01-BCEAE0733BB9}" srcOrd="2" destOrd="0" presId="urn:microsoft.com/office/officeart/2005/8/layout/default"/>
    <dgm:cxn modelId="{99EC0A0F-6102-4A79-96BD-2B78315DD211}" type="presParOf" srcId="{BD30FCBF-CE7A-4380-B129-4399762BD226}" destId="{F836B6EC-C0FC-4E18-B38A-A5F5CBE09DF3}" srcOrd="3" destOrd="0" presId="urn:microsoft.com/office/officeart/2005/8/layout/default"/>
    <dgm:cxn modelId="{E4B6DCED-410F-47AE-A483-5DF9854D374D}" type="presParOf" srcId="{BD30FCBF-CE7A-4380-B129-4399762BD226}" destId="{A90F5E3B-356E-4EE9-BAFE-23315B00AA2C}" srcOrd="4" destOrd="0" presId="urn:microsoft.com/office/officeart/2005/8/layout/default"/>
    <dgm:cxn modelId="{B6AEA967-C3AF-4D55-B99F-79D65BA3ABCA}" type="presParOf" srcId="{BD30FCBF-CE7A-4380-B129-4399762BD226}" destId="{773960B4-EDEF-4BEC-A9BA-D5B5BC5E7E3F}" srcOrd="5" destOrd="0" presId="urn:microsoft.com/office/officeart/2005/8/layout/default"/>
    <dgm:cxn modelId="{58D00CA6-780C-4111-8EBF-E1120DDC27AF}" type="presParOf" srcId="{BD30FCBF-CE7A-4380-B129-4399762BD226}" destId="{60395917-5708-407B-91EB-BE1A95BB51B6}" srcOrd="6" destOrd="0" presId="urn:microsoft.com/office/officeart/2005/8/layout/default"/>
    <dgm:cxn modelId="{B623CE25-7562-4F9E-93E5-96C9AA7DEC90}" type="presParOf" srcId="{BD30FCBF-CE7A-4380-B129-4399762BD226}" destId="{035318C3-A489-4A8A-B4D5-D9C93A812E54}" srcOrd="7" destOrd="0" presId="urn:microsoft.com/office/officeart/2005/8/layout/default"/>
    <dgm:cxn modelId="{9752F02B-9ADA-4B65-8B44-D61C7880DFA1}" type="presParOf" srcId="{BD30FCBF-CE7A-4380-B129-4399762BD226}" destId="{9F53ACB8-A0EF-4CBB-BE56-4BFF6EAADE44}" srcOrd="8" destOrd="0" presId="urn:microsoft.com/office/officeart/2005/8/layout/default"/>
    <dgm:cxn modelId="{EDD0F26B-25A1-45C4-843D-E436FEAF731C}" type="presParOf" srcId="{BD30FCBF-CE7A-4380-B129-4399762BD226}" destId="{03CC27A4-D8AB-49F7-B153-AD8B7E385632}" srcOrd="9" destOrd="0" presId="urn:microsoft.com/office/officeart/2005/8/layout/default"/>
    <dgm:cxn modelId="{E723FE73-BCDB-4422-A214-2699F5CB2223}" type="presParOf" srcId="{BD30FCBF-CE7A-4380-B129-4399762BD226}" destId="{F2A5BBC3-C414-42FA-9BA7-E221827ADAC0}"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7A50BD-2E03-4824-A1D3-A8A5B25981F4}"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l-GR"/>
        </a:p>
      </dgm:t>
    </dgm:pt>
    <dgm:pt modelId="{7F58B7DA-727E-4321-9B7E-009CB0A861D1}">
      <dgm:prSet phldrT="[Κείμενο]" custT="1"/>
      <dgm:spPr>
        <a:solidFill>
          <a:schemeClr val="bg1">
            <a:lumMod val="85000"/>
            <a:alpha val="50000"/>
          </a:schemeClr>
        </a:solidFill>
      </dgm:spPr>
      <dgm:t>
        <a:bodyPr/>
        <a:lstStyle/>
        <a:p>
          <a:r>
            <a:rPr lang="el-GR" sz="3200" b="1" dirty="0" smtClean="0">
              <a:solidFill>
                <a:schemeClr val="accent1">
                  <a:lumMod val="50000"/>
                </a:schemeClr>
              </a:solidFill>
            </a:rPr>
            <a:t>Εννοιολογική προσέγγιση της αναπηρίας/</a:t>
          </a:r>
        </a:p>
        <a:p>
          <a:r>
            <a:rPr lang="el-GR" sz="3200" b="1" dirty="0" smtClean="0">
              <a:solidFill>
                <a:schemeClr val="accent1">
                  <a:lumMod val="50000"/>
                </a:schemeClr>
              </a:solidFill>
            </a:rPr>
            <a:t>κινητικής αναπηρίας</a:t>
          </a:r>
          <a:endParaRPr lang="el-GR" sz="3200" b="1" dirty="0">
            <a:solidFill>
              <a:schemeClr val="accent1">
                <a:lumMod val="50000"/>
              </a:schemeClr>
            </a:solidFill>
          </a:endParaRPr>
        </a:p>
      </dgm:t>
    </dgm:pt>
    <dgm:pt modelId="{6D43ED21-A6D5-4BD6-884C-CB62BCE0F474}" type="parTrans" cxnId="{82B3B04C-1F0A-4440-8ED0-E07CDA601DF9}">
      <dgm:prSet/>
      <dgm:spPr/>
      <dgm:t>
        <a:bodyPr/>
        <a:lstStyle/>
        <a:p>
          <a:endParaRPr lang="el-GR"/>
        </a:p>
      </dgm:t>
    </dgm:pt>
    <dgm:pt modelId="{2DCBBFF9-F834-4FAF-9658-2E2EAF8738D7}" type="sibTrans" cxnId="{82B3B04C-1F0A-4440-8ED0-E07CDA601DF9}">
      <dgm:prSet/>
      <dgm:spPr/>
      <dgm:t>
        <a:bodyPr/>
        <a:lstStyle/>
        <a:p>
          <a:endParaRPr lang="el-GR"/>
        </a:p>
      </dgm:t>
    </dgm:pt>
    <dgm:pt modelId="{6C019840-6E37-4B40-8225-2DCC5AA29132}">
      <dgm:prSet phldrT="[Κείμενο]" custT="1"/>
      <dgm:spPr>
        <a:solidFill>
          <a:schemeClr val="accent1">
            <a:lumMod val="20000"/>
            <a:lumOff val="80000"/>
            <a:alpha val="50000"/>
          </a:schemeClr>
        </a:solidFill>
      </dgm:spPr>
      <dgm:t>
        <a:bodyPr/>
        <a:lstStyle/>
        <a:p>
          <a:r>
            <a:rPr lang="el-GR" sz="3200" b="1" dirty="0" smtClean="0">
              <a:solidFill>
                <a:srgbClr val="002060"/>
              </a:solidFill>
            </a:rPr>
            <a:t>Ιατρική</a:t>
          </a:r>
          <a:endParaRPr lang="el-GR" sz="3200" b="1" dirty="0">
            <a:solidFill>
              <a:srgbClr val="002060"/>
            </a:solidFill>
          </a:endParaRPr>
        </a:p>
      </dgm:t>
    </dgm:pt>
    <dgm:pt modelId="{24073CAB-1EA7-4AA3-A91F-F88EEEB30852}" type="parTrans" cxnId="{1237675D-9089-4ABE-8B31-627B5621EB99}">
      <dgm:prSet/>
      <dgm:spPr/>
      <dgm:t>
        <a:bodyPr/>
        <a:lstStyle/>
        <a:p>
          <a:endParaRPr lang="el-GR"/>
        </a:p>
      </dgm:t>
    </dgm:pt>
    <dgm:pt modelId="{EC669BE7-F487-4B65-90C3-329954D0F067}" type="sibTrans" cxnId="{1237675D-9089-4ABE-8B31-627B5621EB99}">
      <dgm:prSet/>
      <dgm:spPr/>
      <dgm:t>
        <a:bodyPr/>
        <a:lstStyle/>
        <a:p>
          <a:endParaRPr lang="el-GR"/>
        </a:p>
      </dgm:t>
    </dgm:pt>
    <dgm:pt modelId="{FF83D49C-42B5-4D12-AD8A-D3F91981675F}">
      <dgm:prSet phldrT="[Κείμενο]" custT="1"/>
      <dgm:spPr>
        <a:solidFill>
          <a:schemeClr val="accent1">
            <a:lumMod val="20000"/>
            <a:lumOff val="80000"/>
            <a:alpha val="50000"/>
          </a:schemeClr>
        </a:solidFill>
      </dgm:spPr>
      <dgm:t>
        <a:bodyPr/>
        <a:lstStyle/>
        <a:p>
          <a:r>
            <a:rPr lang="el-GR" sz="3200" b="1" dirty="0" smtClean="0">
              <a:solidFill>
                <a:srgbClr val="002060"/>
              </a:solidFill>
            </a:rPr>
            <a:t>Κοινωνική</a:t>
          </a:r>
          <a:endParaRPr lang="el-GR" sz="3200" b="1" dirty="0">
            <a:solidFill>
              <a:srgbClr val="002060"/>
            </a:solidFill>
          </a:endParaRPr>
        </a:p>
      </dgm:t>
    </dgm:pt>
    <dgm:pt modelId="{B1E61D7B-F6E1-4FDF-9827-2E2F24EA321A}" type="parTrans" cxnId="{227EB013-875D-4647-87C2-106A2D27C243}">
      <dgm:prSet/>
      <dgm:spPr/>
      <dgm:t>
        <a:bodyPr/>
        <a:lstStyle/>
        <a:p>
          <a:endParaRPr lang="el-GR"/>
        </a:p>
      </dgm:t>
    </dgm:pt>
    <dgm:pt modelId="{46840FC2-98FF-4FE1-811F-5E272D6F35CB}" type="sibTrans" cxnId="{227EB013-875D-4647-87C2-106A2D27C243}">
      <dgm:prSet/>
      <dgm:spPr/>
      <dgm:t>
        <a:bodyPr/>
        <a:lstStyle/>
        <a:p>
          <a:endParaRPr lang="el-GR"/>
        </a:p>
      </dgm:t>
    </dgm:pt>
    <dgm:pt modelId="{E35D833C-40B6-4CBE-A551-87FD06E25877}">
      <dgm:prSet phldrT="[Κείμενο]" custT="1"/>
      <dgm:spPr>
        <a:solidFill>
          <a:schemeClr val="accent1">
            <a:lumMod val="20000"/>
            <a:lumOff val="80000"/>
            <a:alpha val="50000"/>
          </a:schemeClr>
        </a:solidFill>
      </dgm:spPr>
      <dgm:t>
        <a:bodyPr/>
        <a:lstStyle/>
        <a:p>
          <a:r>
            <a:rPr lang="el-GR" sz="3200" b="1" dirty="0" smtClean="0">
              <a:solidFill>
                <a:srgbClr val="002060"/>
              </a:solidFill>
            </a:rPr>
            <a:t>Πολυδιάστατη</a:t>
          </a:r>
          <a:endParaRPr lang="el-GR" sz="3200" b="1" dirty="0">
            <a:solidFill>
              <a:srgbClr val="002060"/>
            </a:solidFill>
          </a:endParaRPr>
        </a:p>
      </dgm:t>
    </dgm:pt>
    <dgm:pt modelId="{CCAF9655-ED45-484E-9ABC-64568E0A8177}" type="parTrans" cxnId="{F812F85E-8AF2-49F3-B989-6584B1B658E6}">
      <dgm:prSet/>
      <dgm:spPr/>
      <dgm:t>
        <a:bodyPr/>
        <a:lstStyle/>
        <a:p>
          <a:endParaRPr lang="el-GR"/>
        </a:p>
      </dgm:t>
    </dgm:pt>
    <dgm:pt modelId="{7B2B65EE-0E74-4A35-B06B-F7C9AE64E756}" type="sibTrans" cxnId="{F812F85E-8AF2-49F3-B989-6584B1B658E6}">
      <dgm:prSet/>
      <dgm:spPr/>
      <dgm:t>
        <a:bodyPr/>
        <a:lstStyle/>
        <a:p>
          <a:endParaRPr lang="el-GR"/>
        </a:p>
      </dgm:t>
    </dgm:pt>
    <dgm:pt modelId="{77E5C877-EBA2-440C-B9D7-676FD7C687A2}">
      <dgm:prSet phldrT="[Κείμενο]" custT="1"/>
      <dgm:spPr>
        <a:solidFill>
          <a:schemeClr val="accent1">
            <a:lumMod val="20000"/>
            <a:lumOff val="80000"/>
            <a:alpha val="50000"/>
          </a:schemeClr>
        </a:solidFill>
      </dgm:spPr>
      <dgm:t>
        <a:bodyPr/>
        <a:lstStyle/>
        <a:p>
          <a:r>
            <a:rPr lang="el-GR" sz="2800" b="1" dirty="0" err="1" smtClean="0">
              <a:solidFill>
                <a:srgbClr val="002060"/>
              </a:solidFill>
            </a:rPr>
            <a:t>Βιοικοινωνική</a:t>
          </a:r>
          <a:endParaRPr lang="el-GR" sz="2800" b="1" dirty="0">
            <a:solidFill>
              <a:srgbClr val="002060"/>
            </a:solidFill>
          </a:endParaRPr>
        </a:p>
      </dgm:t>
    </dgm:pt>
    <dgm:pt modelId="{CB18A6E1-E18B-4F49-B59B-AF55DDB3B2DB}" type="parTrans" cxnId="{8AE2A05E-3DCE-4329-B79D-E5F97A4C6D6C}">
      <dgm:prSet/>
      <dgm:spPr/>
      <dgm:t>
        <a:bodyPr/>
        <a:lstStyle/>
        <a:p>
          <a:endParaRPr lang="el-GR"/>
        </a:p>
      </dgm:t>
    </dgm:pt>
    <dgm:pt modelId="{157B8931-D4EE-4DD9-B3D8-9920BF55A792}" type="sibTrans" cxnId="{8AE2A05E-3DCE-4329-B79D-E5F97A4C6D6C}">
      <dgm:prSet/>
      <dgm:spPr/>
      <dgm:t>
        <a:bodyPr/>
        <a:lstStyle/>
        <a:p>
          <a:endParaRPr lang="el-GR"/>
        </a:p>
      </dgm:t>
    </dgm:pt>
    <dgm:pt modelId="{D65F534E-6EAD-42E7-B0D6-07B816790DA0}" type="pres">
      <dgm:prSet presAssocID="{E77A50BD-2E03-4824-A1D3-A8A5B25981F4}" presName="composite" presStyleCnt="0">
        <dgm:presLayoutVars>
          <dgm:chMax val="1"/>
          <dgm:dir/>
          <dgm:resizeHandles val="exact"/>
        </dgm:presLayoutVars>
      </dgm:prSet>
      <dgm:spPr/>
      <dgm:t>
        <a:bodyPr/>
        <a:lstStyle/>
        <a:p>
          <a:endParaRPr lang="el-GR"/>
        </a:p>
      </dgm:t>
    </dgm:pt>
    <dgm:pt modelId="{ADB227DB-9F32-405C-9265-EBBEBFD50FF5}" type="pres">
      <dgm:prSet presAssocID="{E77A50BD-2E03-4824-A1D3-A8A5B25981F4}" presName="radial" presStyleCnt="0">
        <dgm:presLayoutVars>
          <dgm:animLvl val="ctr"/>
        </dgm:presLayoutVars>
      </dgm:prSet>
      <dgm:spPr/>
    </dgm:pt>
    <dgm:pt modelId="{38D791C8-062D-4F7F-983C-6C6813FCB21C}" type="pres">
      <dgm:prSet presAssocID="{7F58B7DA-727E-4321-9B7E-009CB0A861D1}" presName="centerShape" presStyleLbl="vennNode1" presStyleIdx="0" presStyleCnt="5" custScaleX="119184"/>
      <dgm:spPr/>
      <dgm:t>
        <a:bodyPr/>
        <a:lstStyle/>
        <a:p>
          <a:endParaRPr lang="el-GR"/>
        </a:p>
      </dgm:t>
    </dgm:pt>
    <dgm:pt modelId="{B7E36381-BB40-4FA7-A6BB-1035B9C5008A}" type="pres">
      <dgm:prSet presAssocID="{6C019840-6E37-4B40-8225-2DCC5AA29132}" presName="node" presStyleLbl="vennNode1" presStyleIdx="1" presStyleCnt="5" custScaleX="177095" custScaleY="69899">
        <dgm:presLayoutVars>
          <dgm:bulletEnabled val="1"/>
        </dgm:presLayoutVars>
      </dgm:prSet>
      <dgm:spPr/>
      <dgm:t>
        <a:bodyPr/>
        <a:lstStyle/>
        <a:p>
          <a:endParaRPr lang="el-GR"/>
        </a:p>
      </dgm:t>
    </dgm:pt>
    <dgm:pt modelId="{415AE82C-276D-441D-A44C-A814993B5CF0}" type="pres">
      <dgm:prSet presAssocID="{FF83D49C-42B5-4D12-AD8A-D3F91981675F}" presName="node" presStyleLbl="vennNode1" presStyleIdx="2" presStyleCnt="5" custScaleX="141707" custScaleY="73160" custRadScaleRad="108734" custRadScaleInc="-1955">
        <dgm:presLayoutVars>
          <dgm:bulletEnabled val="1"/>
        </dgm:presLayoutVars>
      </dgm:prSet>
      <dgm:spPr/>
      <dgm:t>
        <a:bodyPr/>
        <a:lstStyle/>
        <a:p>
          <a:endParaRPr lang="el-GR"/>
        </a:p>
      </dgm:t>
    </dgm:pt>
    <dgm:pt modelId="{A5235E72-9911-49A5-9E06-59DE78CAE8C9}" type="pres">
      <dgm:prSet presAssocID="{E35D833C-40B6-4CBE-A551-87FD06E25877}" presName="node" presStyleLbl="vennNode1" presStyleIdx="3" presStyleCnt="5" custScaleX="206884" custScaleY="70094" custRadScaleRad="102521" custRadScaleInc="-260">
        <dgm:presLayoutVars>
          <dgm:bulletEnabled val="1"/>
        </dgm:presLayoutVars>
      </dgm:prSet>
      <dgm:spPr/>
      <dgm:t>
        <a:bodyPr/>
        <a:lstStyle/>
        <a:p>
          <a:endParaRPr lang="el-GR"/>
        </a:p>
      </dgm:t>
    </dgm:pt>
    <dgm:pt modelId="{73B6FF3F-2734-42C1-B231-E2D075E72FC0}" type="pres">
      <dgm:prSet presAssocID="{77E5C877-EBA2-440C-B9D7-676FD7C687A2}" presName="node" presStyleLbl="vennNode1" presStyleIdx="4" presStyleCnt="5" custScaleX="174705" custScaleY="101889" custRadScaleRad="120735" custRadScaleInc="-2386">
        <dgm:presLayoutVars>
          <dgm:bulletEnabled val="1"/>
        </dgm:presLayoutVars>
      </dgm:prSet>
      <dgm:spPr/>
      <dgm:t>
        <a:bodyPr/>
        <a:lstStyle/>
        <a:p>
          <a:endParaRPr lang="el-GR"/>
        </a:p>
      </dgm:t>
    </dgm:pt>
  </dgm:ptLst>
  <dgm:cxnLst>
    <dgm:cxn modelId="{227EB013-875D-4647-87C2-106A2D27C243}" srcId="{7F58B7DA-727E-4321-9B7E-009CB0A861D1}" destId="{FF83D49C-42B5-4D12-AD8A-D3F91981675F}" srcOrd="1" destOrd="0" parTransId="{B1E61D7B-F6E1-4FDF-9827-2E2F24EA321A}" sibTransId="{46840FC2-98FF-4FE1-811F-5E272D6F35CB}"/>
    <dgm:cxn modelId="{C9FE74AD-EF06-4A1A-95F5-9DE4F81B3DB0}" type="presOf" srcId="{77E5C877-EBA2-440C-B9D7-676FD7C687A2}" destId="{73B6FF3F-2734-42C1-B231-E2D075E72FC0}" srcOrd="0" destOrd="0" presId="urn:microsoft.com/office/officeart/2005/8/layout/radial3"/>
    <dgm:cxn modelId="{0C604048-528F-4E7C-B133-7D2999040ECF}" type="presOf" srcId="{FF83D49C-42B5-4D12-AD8A-D3F91981675F}" destId="{415AE82C-276D-441D-A44C-A814993B5CF0}" srcOrd="0" destOrd="0" presId="urn:microsoft.com/office/officeart/2005/8/layout/radial3"/>
    <dgm:cxn modelId="{1237675D-9089-4ABE-8B31-627B5621EB99}" srcId="{7F58B7DA-727E-4321-9B7E-009CB0A861D1}" destId="{6C019840-6E37-4B40-8225-2DCC5AA29132}" srcOrd="0" destOrd="0" parTransId="{24073CAB-1EA7-4AA3-A91F-F88EEEB30852}" sibTransId="{EC669BE7-F487-4B65-90C3-329954D0F067}"/>
    <dgm:cxn modelId="{8AE2A05E-3DCE-4329-B79D-E5F97A4C6D6C}" srcId="{7F58B7DA-727E-4321-9B7E-009CB0A861D1}" destId="{77E5C877-EBA2-440C-B9D7-676FD7C687A2}" srcOrd="3" destOrd="0" parTransId="{CB18A6E1-E18B-4F49-B59B-AF55DDB3B2DB}" sibTransId="{157B8931-D4EE-4DD9-B3D8-9920BF55A792}"/>
    <dgm:cxn modelId="{0E940FD3-2C69-4D30-BA68-BB2194106F95}" type="presOf" srcId="{E35D833C-40B6-4CBE-A551-87FD06E25877}" destId="{A5235E72-9911-49A5-9E06-59DE78CAE8C9}" srcOrd="0" destOrd="0" presId="urn:microsoft.com/office/officeart/2005/8/layout/radial3"/>
    <dgm:cxn modelId="{E5D849DD-5E7E-4EB0-8357-E9989E493AD0}" type="presOf" srcId="{6C019840-6E37-4B40-8225-2DCC5AA29132}" destId="{B7E36381-BB40-4FA7-A6BB-1035B9C5008A}" srcOrd="0" destOrd="0" presId="urn:microsoft.com/office/officeart/2005/8/layout/radial3"/>
    <dgm:cxn modelId="{F812F85E-8AF2-49F3-B989-6584B1B658E6}" srcId="{7F58B7DA-727E-4321-9B7E-009CB0A861D1}" destId="{E35D833C-40B6-4CBE-A551-87FD06E25877}" srcOrd="2" destOrd="0" parTransId="{CCAF9655-ED45-484E-9ABC-64568E0A8177}" sibTransId="{7B2B65EE-0E74-4A35-B06B-F7C9AE64E756}"/>
    <dgm:cxn modelId="{F5C4955B-3743-4A91-8D85-AB332882385C}" type="presOf" srcId="{E77A50BD-2E03-4824-A1D3-A8A5B25981F4}" destId="{D65F534E-6EAD-42E7-B0D6-07B816790DA0}" srcOrd="0" destOrd="0" presId="urn:microsoft.com/office/officeart/2005/8/layout/radial3"/>
    <dgm:cxn modelId="{B3F7316C-0E24-4A1F-B142-0D1F79213142}" type="presOf" srcId="{7F58B7DA-727E-4321-9B7E-009CB0A861D1}" destId="{38D791C8-062D-4F7F-983C-6C6813FCB21C}" srcOrd="0" destOrd="0" presId="urn:microsoft.com/office/officeart/2005/8/layout/radial3"/>
    <dgm:cxn modelId="{82B3B04C-1F0A-4440-8ED0-E07CDA601DF9}" srcId="{E77A50BD-2E03-4824-A1D3-A8A5B25981F4}" destId="{7F58B7DA-727E-4321-9B7E-009CB0A861D1}" srcOrd="0" destOrd="0" parTransId="{6D43ED21-A6D5-4BD6-884C-CB62BCE0F474}" sibTransId="{2DCBBFF9-F834-4FAF-9658-2E2EAF8738D7}"/>
    <dgm:cxn modelId="{6874BFFF-84DD-47A1-ACC7-12B0F9ABDAD4}" type="presParOf" srcId="{D65F534E-6EAD-42E7-B0D6-07B816790DA0}" destId="{ADB227DB-9F32-405C-9265-EBBEBFD50FF5}" srcOrd="0" destOrd="0" presId="urn:microsoft.com/office/officeart/2005/8/layout/radial3"/>
    <dgm:cxn modelId="{DFF18B91-61AD-4851-BF79-24C1E137351D}" type="presParOf" srcId="{ADB227DB-9F32-405C-9265-EBBEBFD50FF5}" destId="{38D791C8-062D-4F7F-983C-6C6813FCB21C}" srcOrd="0" destOrd="0" presId="urn:microsoft.com/office/officeart/2005/8/layout/radial3"/>
    <dgm:cxn modelId="{3A60386E-534C-42CC-8A73-CF2B61C19FBC}" type="presParOf" srcId="{ADB227DB-9F32-405C-9265-EBBEBFD50FF5}" destId="{B7E36381-BB40-4FA7-A6BB-1035B9C5008A}" srcOrd="1" destOrd="0" presId="urn:microsoft.com/office/officeart/2005/8/layout/radial3"/>
    <dgm:cxn modelId="{6B69830B-A7B9-4F29-B0C1-436BC316206F}" type="presParOf" srcId="{ADB227DB-9F32-405C-9265-EBBEBFD50FF5}" destId="{415AE82C-276D-441D-A44C-A814993B5CF0}" srcOrd="2" destOrd="0" presId="urn:microsoft.com/office/officeart/2005/8/layout/radial3"/>
    <dgm:cxn modelId="{D21FE9E6-489D-47CD-8EBB-8E5DC7863518}" type="presParOf" srcId="{ADB227DB-9F32-405C-9265-EBBEBFD50FF5}" destId="{A5235E72-9911-49A5-9E06-59DE78CAE8C9}" srcOrd="3" destOrd="0" presId="urn:microsoft.com/office/officeart/2005/8/layout/radial3"/>
    <dgm:cxn modelId="{3EFDD982-E2B1-4B4F-8069-AD366CF24660}" type="presParOf" srcId="{ADB227DB-9F32-405C-9265-EBBEBFD50FF5}" destId="{73B6FF3F-2734-42C1-B231-E2D075E72FC0}" srcOrd="4"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FAAD0E-285E-4681-BDBE-843C896E6C8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8CA3A638-86BA-4648-A649-AD4FCF77E04D}">
      <dgm:prSet phldrT="[Κείμενο]" custT="1"/>
      <dgm:spPr>
        <a:solidFill>
          <a:schemeClr val="accent1">
            <a:lumMod val="20000"/>
            <a:lumOff val="80000"/>
          </a:schemeClr>
        </a:solidFill>
      </dgm:spPr>
      <dgm:t>
        <a:bodyPr/>
        <a:lstStyle/>
        <a:p>
          <a:pPr algn="ctr"/>
          <a:r>
            <a:rPr lang="el-GR" sz="2800" b="1" dirty="0" smtClean="0">
              <a:solidFill>
                <a:srgbClr val="002060"/>
              </a:solidFill>
            </a:rPr>
            <a:t>Εγκεφαλική παράλυση</a:t>
          </a:r>
          <a:endParaRPr lang="el-GR" sz="2800" b="1" dirty="0">
            <a:solidFill>
              <a:srgbClr val="002060"/>
            </a:solidFill>
          </a:endParaRPr>
        </a:p>
      </dgm:t>
    </dgm:pt>
    <dgm:pt modelId="{3B15A0D0-FD29-4448-9571-AEF44385E78B}" type="parTrans" cxnId="{F4EAC7C6-0929-460F-B4DB-A376C8BA7577}">
      <dgm:prSet/>
      <dgm:spPr/>
      <dgm:t>
        <a:bodyPr/>
        <a:lstStyle/>
        <a:p>
          <a:endParaRPr lang="el-GR"/>
        </a:p>
      </dgm:t>
    </dgm:pt>
    <dgm:pt modelId="{FC7888E2-D2CF-4DF9-8B0C-D5AA5A05D58E}" type="sibTrans" cxnId="{F4EAC7C6-0929-460F-B4DB-A376C8BA7577}">
      <dgm:prSet/>
      <dgm:spPr/>
      <dgm:t>
        <a:bodyPr/>
        <a:lstStyle/>
        <a:p>
          <a:endParaRPr lang="el-GR"/>
        </a:p>
      </dgm:t>
    </dgm:pt>
    <dgm:pt modelId="{ECFDF4D8-91C2-46D8-9F1F-55CB88A8FF3F}">
      <dgm:prSet phldrT="[Κείμενο]" custT="1"/>
      <dgm:spPr>
        <a:solidFill>
          <a:schemeClr val="accent1">
            <a:lumMod val="20000"/>
            <a:lumOff val="80000"/>
          </a:schemeClr>
        </a:solidFill>
      </dgm:spPr>
      <dgm:t>
        <a:bodyPr/>
        <a:lstStyle/>
        <a:p>
          <a:pPr algn="ctr"/>
          <a:r>
            <a:rPr lang="el-GR" sz="2800" b="1" dirty="0" smtClean="0">
              <a:solidFill>
                <a:srgbClr val="002060"/>
              </a:solidFill>
            </a:rPr>
            <a:t>Η δισχιδής ράχη</a:t>
          </a:r>
          <a:endParaRPr lang="el-GR" sz="2800" b="1" dirty="0">
            <a:solidFill>
              <a:srgbClr val="002060"/>
            </a:solidFill>
          </a:endParaRPr>
        </a:p>
      </dgm:t>
    </dgm:pt>
    <dgm:pt modelId="{D990FAF0-3480-4140-9F0D-603F664E6624}" type="parTrans" cxnId="{37C42463-C2A9-4CC9-9757-DBFDAC63ED4E}">
      <dgm:prSet/>
      <dgm:spPr/>
      <dgm:t>
        <a:bodyPr/>
        <a:lstStyle/>
        <a:p>
          <a:endParaRPr lang="el-GR"/>
        </a:p>
      </dgm:t>
    </dgm:pt>
    <dgm:pt modelId="{11CA948B-4B36-49E9-9EEA-BDADCBA7D44A}" type="sibTrans" cxnId="{37C42463-C2A9-4CC9-9757-DBFDAC63ED4E}">
      <dgm:prSet/>
      <dgm:spPr/>
      <dgm:t>
        <a:bodyPr/>
        <a:lstStyle/>
        <a:p>
          <a:endParaRPr lang="el-GR"/>
        </a:p>
      </dgm:t>
    </dgm:pt>
    <dgm:pt modelId="{5B7C8C89-0582-4D38-B181-7D0436621AF6}">
      <dgm:prSet custT="1"/>
      <dgm:spPr>
        <a:solidFill>
          <a:schemeClr val="accent1">
            <a:lumMod val="20000"/>
            <a:lumOff val="80000"/>
          </a:schemeClr>
        </a:solidFill>
      </dgm:spPr>
      <dgm:t>
        <a:bodyPr/>
        <a:lstStyle/>
        <a:p>
          <a:pPr algn="ctr"/>
          <a:r>
            <a:rPr lang="el-GR" sz="2800" b="1" dirty="0" smtClean="0">
              <a:solidFill>
                <a:srgbClr val="002060"/>
              </a:solidFill>
            </a:rPr>
            <a:t>Μυοπάθειες-Μυϊκή δυστροφία</a:t>
          </a:r>
          <a:endParaRPr lang="el-GR" sz="2800" b="1" dirty="0">
            <a:solidFill>
              <a:srgbClr val="002060"/>
            </a:solidFill>
          </a:endParaRPr>
        </a:p>
      </dgm:t>
    </dgm:pt>
    <dgm:pt modelId="{791575B5-87C2-4CF2-BE75-DB84525E8B0B}" type="parTrans" cxnId="{CBAA4965-567F-4446-8284-8C938EA161E4}">
      <dgm:prSet/>
      <dgm:spPr/>
      <dgm:t>
        <a:bodyPr/>
        <a:lstStyle/>
        <a:p>
          <a:endParaRPr lang="el-GR"/>
        </a:p>
      </dgm:t>
    </dgm:pt>
    <dgm:pt modelId="{E2597792-851A-4AB6-ABCA-6873C745F953}" type="sibTrans" cxnId="{CBAA4965-567F-4446-8284-8C938EA161E4}">
      <dgm:prSet/>
      <dgm:spPr/>
      <dgm:t>
        <a:bodyPr/>
        <a:lstStyle/>
        <a:p>
          <a:endParaRPr lang="el-GR"/>
        </a:p>
      </dgm:t>
    </dgm:pt>
    <dgm:pt modelId="{A1FDE955-2365-4B4E-8E63-A008221C9A47}">
      <dgm:prSet custT="1"/>
      <dgm:spPr>
        <a:solidFill>
          <a:schemeClr val="accent1">
            <a:lumMod val="20000"/>
            <a:lumOff val="80000"/>
          </a:schemeClr>
        </a:solidFill>
      </dgm:spPr>
      <dgm:t>
        <a:bodyPr/>
        <a:lstStyle/>
        <a:p>
          <a:pPr algn="ctr"/>
          <a:r>
            <a:rPr lang="el-GR" sz="2800" b="1" dirty="0" smtClean="0">
              <a:solidFill>
                <a:srgbClr val="002060"/>
              </a:solidFill>
            </a:rPr>
            <a:t>Κληρονομικές </a:t>
          </a:r>
          <a:r>
            <a:rPr lang="el-GR" sz="2800" b="1" dirty="0" err="1" smtClean="0">
              <a:solidFill>
                <a:srgbClr val="002060"/>
              </a:solidFill>
            </a:rPr>
            <a:t>νωτιαίες</a:t>
          </a:r>
          <a:r>
            <a:rPr lang="el-GR" sz="2800" b="1" dirty="0" smtClean="0">
              <a:solidFill>
                <a:srgbClr val="002060"/>
              </a:solidFill>
            </a:rPr>
            <a:t> μυϊκές ατροφίες</a:t>
          </a:r>
          <a:endParaRPr lang="el-GR" sz="2800" b="1" dirty="0">
            <a:solidFill>
              <a:srgbClr val="002060"/>
            </a:solidFill>
          </a:endParaRPr>
        </a:p>
      </dgm:t>
    </dgm:pt>
    <dgm:pt modelId="{62BE6F1E-06D9-46D7-98F8-0BBA9565E8F1}" type="parTrans" cxnId="{816B29FC-8089-4638-B242-6402756692F4}">
      <dgm:prSet/>
      <dgm:spPr/>
      <dgm:t>
        <a:bodyPr/>
        <a:lstStyle/>
        <a:p>
          <a:endParaRPr lang="el-GR"/>
        </a:p>
      </dgm:t>
    </dgm:pt>
    <dgm:pt modelId="{8BD42814-42D5-44BB-8B76-14322CD01535}" type="sibTrans" cxnId="{816B29FC-8089-4638-B242-6402756692F4}">
      <dgm:prSet/>
      <dgm:spPr/>
      <dgm:t>
        <a:bodyPr/>
        <a:lstStyle/>
        <a:p>
          <a:endParaRPr lang="el-GR"/>
        </a:p>
      </dgm:t>
    </dgm:pt>
    <dgm:pt modelId="{8F95E839-81C7-4B5F-BCD2-9DFD973B5E27}">
      <dgm:prSet custT="1"/>
      <dgm:spPr>
        <a:solidFill>
          <a:schemeClr val="accent1">
            <a:lumMod val="20000"/>
            <a:lumOff val="80000"/>
          </a:schemeClr>
        </a:solidFill>
      </dgm:spPr>
      <dgm:t>
        <a:bodyPr/>
        <a:lstStyle/>
        <a:p>
          <a:pPr algn="ctr"/>
          <a:r>
            <a:rPr lang="el-GR" sz="2800" b="1" dirty="0" err="1" smtClean="0">
              <a:solidFill>
                <a:srgbClr val="002060"/>
              </a:solidFill>
            </a:rPr>
            <a:t>Πολυομυελίτιδα</a:t>
          </a:r>
          <a:endParaRPr lang="el-GR" sz="2800" b="1" dirty="0">
            <a:solidFill>
              <a:srgbClr val="002060"/>
            </a:solidFill>
          </a:endParaRPr>
        </a:p>
      </dgm:t>
    </dgm:pt>
    <dgm:pt modelId="{5A7652DF-9293-48F3-8437-6F3587CB45FB}" type="parTrans" cxnId="{1102E7C6-F367-4E51-A1A2-F18C809E7B8C}">
      <dgm:prSet/>
      <dgm:spPr/>
      <dgm:t>
        <a:bodyPr/>
        <a:lstStyle/>
        <a:p>
          <a:endParaRPr lang="el-GR"/>
        </a:p>
      </dgm:t>
    </dgm:pt>
    <dgm:pt modelId="{CCEBB036-F460-4175-A912-D467E726469F}" type="sibTrans" cxnId="{1102E7C6-F367-4E51-A1A2-F18C809E7B8C}">
      <dgm:prSet/>
      <dgm:spPr/>
      <dgm:t>
        <a:bodyPr/>
        <a:lstStyle/>
        <a:p>
          <a:endParaRPr lang="el-GR"/>
        </a:p>
      </dgm:t>
    </dgm:pt>
    <dgm:pt modelId="{2B101C42-6848-46F5-A47C-2304D3430C6D}">
      <dgm:prSet custT="1"/>
      <dgm:spPr>
        <a:solidFill>
          <a:schemeClr val="accent1">
            <a:lumMod val="20000"/>
            <a:lumOff val="80000"/>
          </a:schemeClr>
        </a:solidFill>
      </dgm:spPr>
      <dgm:t>
        <a:bodyPr/>
        <a:lstStyle/>
        <a:p>
          <a:pPr algn="ctr"/>
          <a:r>
            <a:rPr lang="el-GR" sz="2800" b="1" dirty="0" err="1" smtClean="0">
              <a:solidFill>
                <a:srgbClr val="002060"/>
              </a:solidFill>
            </a:rPr>
            <a:t>Κρανιοεγκεφαλικές</a:t>
          </a:r>
          <a:r>
            <a:rPr lang="el-GR" sz="2800" b="1" dirty="0" smtClean="0">
              <a:solidFill>
                <a:srgbClr val="002060"/>
              </a:solidFill>
            </a:rPr>
            <a:t> κακώσεις</a:t>
          </a:r>
          <a:endParaRPr lang="el-GR" sz="2800" b="1" dirty="0">
            <a:solidFill>
              <a:srgbClr val="002060"/>
            </a:solidFill>
          </a:endParaRPr>
        </a:p>
      </dgm:t>
    </dgm:pt>
    <dgm:pt modelId="{177D754F-05B4-4670-AB1A-9DE0AA2FB1D2}" type="parTrans" cxnId="{DA0F29F6-1581-478D-88AB-EE3CB0B20805}">
      <dgm:prSet/>
      <dgm:spPr/>
      <dgm:t>
        <a:bodyPr/>
        <a:lstStyle/>
        <a:p>
          <a:endParaRPr lang="el-GR"/>
        </a:p>
      </dgm:t>
    </dgm:pt>
    <dgm:pt modelId="{FC556A64-7D07-4C66-BED8-3512DC55F5DB}" type="sibTrans" cxnId="{DA0F29F6-1581-478D-88AB-EE3CB0B20805}">
      <dgm:prSet/>
      <dgm:spPr/>
      <dgm:t>
        <a:bodyPr/>
        <a:lstStyle/>
        <a:p>
          <a:endParaRPr lang="el-GR"/>
        </a:p>
      </dgm:t>
    </dgm:pt>
    <dgm:pt modelId="{050077AC-9E15-43EE-B17B-87615C75CD97}">
      <dgm:prSet custT="1"/>
      <dgm:spPr>
        <a:solidFill>
          <a:schemeClr val="accent1">
            <a:lumMod val="20000"/>
            <a:lumOff val="80000"/>
          </a:schemeClr>
        </a:solidFill>
      </dgm:spPr>
      <dgm:t>
        <a:bodyPr/>
        <a:lstStyle/>
        <a:p>
          <a:pPr algn="ctr"/>
          <a:r>
            <a:rPr lang="el-GR" sz="2800" b="1" dirty="0" err="1" smtClean="0">
              <a:solidFill>
                <a:srgbClr val="002060"/>
              </a:solidFill>
            </a:rPr>
            <a:t>Αρθρογρύπωση</a:t>
          </a:r>
          <a:endParaRPr lang="el-GR" sz="2800" b="1" dirty="0">
            <a:solidFill>
              <a:srgbClr val="002060"/>
            </a:solidFill>
          </a:endParaRPr>
        </a:p>
      </dgm:t>
    </dgm:pt>
    <dgm:pt modelId="{F35E7961-1D25-4A42-9722-29C6FAC65FE6}" type="parTrans" cxnId="{6774104A-9AB7-4DC3-A37B-F5C651FA3BBC}">
      <dgm:prSet/>
      <dgm:spPr/>
      <dgm:t>
        <a:bodyPr/>
        <a:lstStyle/>
        <a:p>
          <a:endParaRPr lang="el-GR"/>
        </a:p>
      </dgm:t>
    </dgm:pt>
    <dgm:pt modelId="{04955789-3AD8-44F5-84DD-2DFCE69164B6}" type="sibTrans" cxnId="{6774104A-9AB7-4DC3-A37B-F5C651FA3BBC}">
      <dgm:prSet/>
      <dgm:spPr/>
      <dgm:t>
        <a:bodyPr/>
        <a:lstStyle/>
        <a:p>
          <a:endParaRPr lang="el-GR"/>
        </a:p>
      </dgm:t>
    </dgm:pt>
    <dgm:pt modelId="{09113FFF-25DC-4805-B4BB-7A3D286D3F07}">
      <dgm:prSet custT="1"/>
      <dgm:spPr>
        <a:solidFill>
          <a:schemeClr val="accent1">
            <a:lumMod val="20000"/>
            <a:lumOff val="80000"/>
          </a:schemeClr>
        </a:solidFill>
      </dgm:spPr>
      <dgm:t>
        <a:bodyPr/>
        <a:lstStyle/>
        <a:p>
          <a:pPr algn="ctr"/>
          <a:r>
            <a:rPr lang="el-GR" sz="2800" b="1" dirty="0" err="1" smtClean="0">
              <a:solidFill>
                <a:srgbClr val="002060"/>
              </a:solidFill>
            </a:rPr>
            <a:t>Μετατραυματικές</a:t>
          </a:r>
          <a:r>
            <a:rPr lang="el-GR" sz="2800" b="1" dirty="0" smtClean="0">
              <a:solidFill>
                <a:srgbClr val="002060"/>
              </a:solidFill>
            </a:rPr>
            <a:t> κακώσεις</a:t>
          </a:r>
          <a:endParaRPr lang="el-GR" sz="2800" b="1" dirty="0">
            <a:solidFill>
              <a:srgbClr val="002060"/>
            </a:solidFill>
          </a:endParaRPr>
        </a:p>
      </dgm:t>
    </dgm:pt>
    <dgm:pt modelId="{C01B25AE-73F8-4B10-A86F-83DCF6C5217E}" type="parTrans" cxnId="{5648CD87-602B-45EC-A6E9-A37BEF6A8CB6}">
      <dgm:prSet/>
      <dgm:spPr/>
      <dgm:t>
        <a:bodyPr/>
        <a:lstStyle/>
        <a:p>
          <a:endParaRPr lang="el-GR"/>
        </a:p>
      </dgm:t>
    </dgm:pt>
    <dgm:pt modelId="{3A12241E-C60B-41B7-9746-C8AF0F2C87EE}" type="sibTrans" cxnId="{5648CD87-602B-45EC-A6E9-A37BEF6A8CB6}">
      <dgm:prSet/>
      <dgm:spPr/>
      <dgm:t>
        <a:bodyPr/>
        <a:lstStyle/>
        <a:p>
          <a:endParaRPr lang="el-GR"/>
        </a:p>
      </dgm:t>
    </dgm:pt>
    <dgm:pt modelId="{222FABBE-670D-4C4B-ADE7-33FA8BD665D3}">
      <dgm:prSet custT="1"/>
      <dgm:spPr>
        <a:solidFill>
          <a:schemeClr val="accent1">
            <a:lumMod val="20000"/>
            <a:lumOff val="80000"/>
          </a:schemeClr>
        </a:solidFill>
      </dgm:spPr>
      <dgm:t>
        <a:bodyPr/>
        <a:lstStyle/>
        <a:p>
          <a:pPr algn="ctr"/>
          <a:r>
            <a:rPr lang="el-GR" sz="2800" b="1" dirty="0" smtClean="0">
              <a:solidFill>
                <a:srgbClr val="002060"/>
              </a:solidFill>
            </a:rPr>
            <a:t>Κακώσεις του νωτιαίου μυελού</a:t>
          </a:r>
          <a:endParaRPr lang="el-GR" sz="2800" b="1" dirty="0">
            <a:solidFill>
              <a:srgbClr val="002060"/>
            </a:solidFill>
          </a:endParaRPr>
        </a:p>
      </dgm:t>
    </dgm:pt>
    <dgm:pt modelId="{BE397C54-C6AE-4BA5-BF41-A5BDA2310596}" type="parTrans" cxnId="{2CB51D8B-A546-4CA7-B005-AE5D9002A8F2}">
      <dgm:prSet/>
      <dgm:spPr/>
      <dgm:t>
        <a:bodyPr/>
        <a:lstStyle/>
        <a:p>
          <a:endParaRPr lang="el-GR"/>
        </a:p>
      </dgm:t>
    </dgm:pt>
    <dgm:pt modelId="{93E09FFE-2067-470F-9C22-56B2D56255B6}" type="sibTrans" cxnId="{2CB51D8B-A546-4CA7-B005-AE5D9002A8F2}">
      <dgm:prSet/>
      <dgm:spPr/>
      <dgm:t>
        <a:bodyPr/>
        <a:lstStyle/>
        <a:p>
          <a:endParaRPr lang="el-GR"/>
        </a:p>
      </dgm:t>
    </dgm:pt>
    <dgm:pt modelId="{C50354BB-7237-499A-A6B1-71084F3058BC}" type="pres">
      <dgm:prSet presAssocID="{CBFAAD0E-285E-4681-BDBE-843C896E6C84}" presName="linear" presStyleCnt="0">
        <dgm:presLayoutVars>
          <dgm:dir/>
          <dgm:animLvl val="lvl"/>
          <dgm:resizeHandles val="exact"/>
        </dgm:presLayoutVars>
      </dgm:prSet>
      <dgm:spPr/>
      <dgm:t>
        <a:bodyPr/>
        <a:lstStyle/>
        <a:p>
          <a:endParaRPr lang="el-GR"/>
        </a:p>
      </dgm:t>
    </dgm:pt>
    <dgm:pt modelId="{C0B667BE-F655-4233-B579-8A7EE02AC875}" type="pres">
      <dgm:prSet presAssocID="{8CA3A638-86BA-4648-A649-AD4FCF77E04D}" presName="parentLin" presStyleCnt="0"/>
      <dgm:spPr/>
    </dgm:pt>
    <dgm:pt modelId="{4C0AE602-0E2D-445E-A320-3A2DE6600B7F}" type="pres">
      <dgm:prSet presAssocID="{8CA3A638-86BA-4648-A649-AD4FCF77E04D}" presName="parentLeftMargin" presStyleLbl="node1" presStyleIdx="0" presStyleCnt="9"/>
      <dgm:spPr/>
      <dgm:t>
        <a:bodyPr/>
        <a:lstStyle/>
        <a:p>
          <a:endParaRPr lang="el-GR"/>
        </a:p>
      </dgm:t>
    </dgm:pt>
    <dgm:pt modelId="{EAC92D25-5FE7-42B4-8076-3ABAC1588375}" type="pres">
      <dgm:prSet presAssocID="{8CA3A638-86BA-4648-A649-AD4FCF77E04D}" presName="parentText" presStyleLbl="node1" presStyleIdx="0" presStyleCnt="9" custScaleY="53728">
        <dgm:presLayoutVars>
          <dgm:chMax val="0"/>
          <dgm:bulletEnabled val="1"/>
        </dgm:presLayoutVars>
      </dgm:prSet>
      <dgm:spPr/>
      <dgm:t>
        <a:bodyPr/>
        <a:lstStyle/>
        <a:p>
          <a:endParaRPr lang="el-GR"/>
        </a:p>
      </dgm:t>
    </dgm:pt>
    <dgm:pt modelId="{BD71E470-F01C-4D61-A94E-4819BBADB52C}" type="pres">
      <dgm:prSet presAssocID="{8CA3A638-86BA-4648-A649-AD4FCF77E04D}" presName="negativeSpace" presStyleCnt="0"/>
      <dgm:spPr/>
    </dgm:pt>
    <dgm:pt modelId="{847E4EB1-1AB0-4DB8-8B09-A16B951C74B2}" type="pres">
      <dgm:prSet presAssocID="{8CA3A638-86BA-4648-A649-AD4FCF77E04D}" presName="childText" presStyleLbl="conFgAcc1" presStyleIdx="0" presStyleCnt="9">
        <dgm:presLayoutVars>
          <dgm:bulletEnabled val="1"/>
        </dgm:presLayoutVars>
      </dgm:prSet>
      <dgm:spPr/>
    </dgm:pt>
    <dgm:pt modelId="{0D64B9FF-79C0-4E91-8ECA-D46460100D1F}" type="pres">
      <dgm:prSet presAssocID="{FC7888E2-D2CF-4DF9-8B0C-D5AA5A05D58E}" presName="spaceBetweenRectangles" presStyleCnt="0"/>
      <dgm:spPr/>
    </dgm:pt>
    <dgm:pt modelId="{E027A086-8737-4770-B7A4-7C1E8E1855A8}" type="pres">
      <dgm:prSet presAssocID="{ECFDF4D8-91C2-46D8-9F1F-55CB88A8FF3F}" presName="parentLin" presStyleCnt="0"/>
      <dgm:spPr/>
    </dgm:pt>
    <dgm:pt modelId="{C1E63568-3B85-4EB6-8A43-878C29ACD041}" type="pres">
      <dgm:prSet presAssocID="{ECFDF4D8-91C2-46D8-9F1F-55CB88A8FF3F}" presName="parentLeftMargin" presStyleLbl="node1" presStyleIdx="0" presStyleCnt="9"/>
      <dgm:spPr/>
      <dgm:t>
        <a:bodyPr/>
        <a:lstStyle/>
        <a:p>
          <a:endParaRPr lang="el-GR"/>
        </a:p>
      </dgm:t>
    </dgm:pt>
    <dgm:pt modelId="{538E6D40-DD68-438D-8A7B-4120373DBE6C}" type="pres">
      <dgm:prSet presAssocID="{ECFDF4D8-91C2-46D8-9F1F-55CB88A8FF3F}" presName="parentText" presStyleLbl="node1" presStyleIdx="1" presStyleCnt="9" custScaleY="44434">
        <dgm:presLayoutVars>
          <dgm:chMax val="0"/>
          <dgm:bulletEnabled val="1"/>
        </dgm:presLayoutVars>
      </dgm:prSet>
      <dgm:spPr/>
      <dgm:t>
        <a:bodyPr/>
        <a:lstStyle/>
        <a:p>
          <a:endParaRPr lang="el-GR"/>
        </a:p>
      </dgm:t>
    </dgm:pt>
    <dgm:pt modelId="{478DE9C3-F661-4871-958E-C927E5C71B33}" type="pres">
      <dgm:prSet presAssocID="{ECFDF4D8-91C2-46D8-9F1F-55CB88A8FF3F}" presName="negativeSpace" presStyleCnt="0"/>
      <dgm:spPr/>
    </dgm:pt>
    <dgm:pt modelId="{E2245427-E084-4792-B939-4E8065F677F5}" type="pres">
      <dgm:prSet presAssocID="{ECFDF4D8-91C2-46D8-9F1F-55CB88A8FF3F}" presName="childText" presStyleLbl="conFgAcc1" presStyleIdx="1" presStyleCnt="9" custAng="0">
        <dgm:presLayoutVars>
          <dgm:bulletEnabled val="1"/>
        </dgm:presLayoutVars>
      </dgm:prSet>
      <dgm:spPr/>
    </dgm:pt>
    <dgm:pt modelId="{EF31F131-BA6A-4FDB-915E-969695C840E9}" type="pres">
      <dgm:prSet presAssocID="{11CA948B-4B36-49E9-9EEA-BDADCBA7D44A}" presName="spaceBetweenRectangles" presStyleCnt="0"/>
      <dgm:spPr/>
    </dgm:pt>
    <dgm:pt modelId="{3C53BCFD-FF4F-4D63-95DB-97007046A1F0}" type="pres">
      <dgm:prSet presAssocID="{5B7C8C89-0582-4D38-B181-7D0436621AF6}" presName="parentLin" presStyleCnt="0"/>
      <dgm:spPr/>
    </dgm:pt>
    <dgm:pt modelId="{4159317A-C055-4FFE-B35C-E4BCF5659BAB}" type="pres">
      <dgm:prSet presAssocID="{5B7C8C89-0582-4D38-B181-7D0436621AF6}" presName="parentLeftMargin" presStyleLbl="node1" presStyleIdx="1" presStyleCnt="9"/>
      <dgm:spPr/>
      <dgm:t>
        <a:bodyPr/>
        <a:lstStyle/>
        <a:p>
          <a:endParaRPr lang="el-GR"/>
        </a:p>
      </dgm:t>
    </dgm:pt>
    <dgm:pt modelId="{66F3F497-9D89-430C-9246-07888F53D7AF}" type="pres">
      <dgm:prSet presAssocID="{5B7C8C89-0582-4D38-B181-7D0436621AF6}" presName="parentText" presStyleLbl="node1" presStyleIdx="2" presStyleCnt="9" custScaleY="52018">
        <dgm:presLayoutVars>
          <dgm:chMax val="0"/>
          <dgm:bulletEnabled val="1"/>
        </dgm:presLayoutVars>
      </dgm:prSet>
      <dgm:spPr/>
      <dgm:t>
        <a:bodyPr/>
        <a:lstStyle/>
        <a:p>
          <a:endParaRPr lang="el-GR"/>
        </a:p>
      </dgm:t>
    </dgm:pt>
    <dgm:pt modelId="{54DD4D68-809C-473A-82E3-0115FDE9572C}" type="pres">
      <dgm:prSet presAssocID="{5B7C8C89-0582-4D38-B181-7D0436621AF6}" presName="negativeSpace" presStyleCnt="0"/>
      <dgm:spPr/>
    </dgm:pt>
    <dgm:pt modelId="{77031D87-B88B-4C9A-A34F-DBEE04BACDD8}" type="pres">
      <dgm:prSet presAssocID="{5B7C8C89-0582-4D38-B181-7D0436621AF6}" presName="childText" presStyleLbl="conFgAcc1" presStyleIdx="2" presStyleCnt="9">
        <dgm:presLayoutVars>
          <dgm:bulletEnabled val="1"/>
        </dgm:presLayoutVars>
      </dgm:prSet>
      <dgm:spPr/>
    </dgm:pt>
    <dgm:pt modelId="{A533505D-41AD-4A5A-8C98-CB1C6E789643}" type="pres">
      <dgm:prSet presAssocID="{E2597792-851A-4AB6-ABCA-6873C745F953}" presName="spaceBetweenRectangles" presStyleCnt="0"/>
      <dgm:spPr/>
    </dgm:pt>
    <dgm:pt modelId="{22DEF0A9-1C65-4B8E-8A8F-1233C03F40D0}" type="pres">
      <dgm:prSet presAssocID="{A1FDE955-2365-4B4E-8E63-A008221C9A47}" presName="parentLin" presStyleCnt="0"/>
      <dgm:spPr/>
    </dgm:pt>
    <dgm:pt modelId="{E36822EF-A09B-4F14-BD6E-2D598AACBB1F}" type="pres">
      <dgm:prSet presAssocID="{A1FDE955-2365-4B4E-8E63-A008221C9A47}" presName="parentLeftMargin" presStyleLbl="node1" presStyleIdx="2" presStyleCnt="9"/>
      <dgm:spPr/>
      <dgm:t>
        <a:bodyPr/>
        <a:lstStyle/>
        <a:p>
          <a:endParaRPr lang="el-GR"/>
        </a:p>
      </dgm:t>
    </dgm:pt>
    <dgm:pt modelId="{463BC7E1-18B7-425D-AD86-24EF3DA5B5C2}" type="pres">
      <dgm:prSet presAssocID="{A1FDE955-2365-4B4E-8E63-A008221C9A47}" presName="parentText" presStyleLbl="node1" presStyleIdx="3" presStyleCnt="9" custScaleX="129489" custScaleY="71972">
        <dgm:presLayoutVars>
          <dgm:chMax val="0"/>
          <dgm:bulletEnabled val="1"/>
        </dgm:presLayoutVars>
      </dgm:prSet>
      <dgm:spPr/>
      <dgm:t>
        <a:bodyPr/>
        <a:lstStyle/>
        <a:p>
          <a:endParaRPr lang="el-GR"/>
        </a:p>
      </dgm:t>
    </dgm:pt>
    <dgm:pt modelId="{D989A230-13D7-414B-BFEC-079C7565A4D0}" type="pres">
      <dgm:prSet presAssocID="{A1FDE955-2365-4B4E-8E63-A008221C9A47}" presName="negativeSpace" presStyleCnt="0"/>
      <dgm:spPr/>
    </dgm:pt>
    <dgm:pt modelId="{032F4ABD-1628-45F0-911F-93FFB96FD88E}" type="pres">
      <dgm:prSet presAssocID="{A1FDE955-2365-4B4E-8E63-A008221C9A47}" presName="childText" presStyleLbl="conFgAcc1" presStyleIdx="3" presStyleCnt="9">
        <dgm:presLayoutVars>
          <dgm:bulletEnabled val="1"/>
        </dgm:presLayoutVars>
      </dgm:prSet>
      <dgm:spPr/>
    </dgm:pt>
    <dgm:pt modelId="{3D78406D-EC1D-4B17-9F6A-B15E0061A4BB}" type="pres">
      <dgm:prSet presAssocID="{8BD42814-42D5-44BB-8B76-14322CD01535}" presName="spaceBetweenRectangles" presStyleCnt="0"/>
      <dgm:spPr/>
    </dgm:pt>
    <dgm:pt modelId="{1C0BB271-9B9D-49F9-849A-22636B92C696}" type="pres">
      <dgm:prSet presAssocID="{09113FFF-25DC-4805-B4BB-7A3D286D3F07}" presName="parentLin" presStyleCnt="0"/>
      <dgm:spPr/>
    </dgm:pt>
    <dgm:pt modelId="{B7AD1990-664E-4C14-9A3B-DB490E01E5D7}" type="pres">
      <dgm:prSet presAssocID="{09113FFF-25DC-4805-B4BB-7A3D286D3F07}" presName="parentLeftMargin" presStyleLbl="node1" presStyleIdx="3" presStyleCnt="9"/>
      <dgm:spPr/>
      <dgm:t>
        <a:bodyPr/>
        <a:lstStyle/>
        <a:p>
          <a:endParaRPr lang="el-GR"/>
        </a:p>
      </dgm:t>
    </dgm:pt>
    <dgm:pt modelId="{C3AE0A71-C60C-44D0-8C26-1506E9E2E332}" type="pres">
      <dgm:prSet presAssocID="{09113FFF-25DC-4805-B4BB-7A3D286D3F07}" presName="parentText" presStyleLbl="node1" presStyleIdx="4" presStyleCnt="9" custScaleY="61005">
        <dgm:presLayoutVars>
          <dgm:chMax val="0"/>
          <dgm:bulletEnabled val="1"/>
        </dgm:presLayoutVars>
      </dgm:prSet>
      <dgm:spPr/>
      <dgm:t>
        <a:bodyPr/>
        <a:lstStyle/>
        <a:p>
          <a:endParaRPr lang="el-GR"/>
        </a:p>
      </dgm:t>
    </dgm:pt>
    <dgm:pt modelId="{C2F787C7-27F1-4514-B6BF-79BD0D88BB42}" type="pres">
      <dgm:prSet presAssocID="{09113FFF-25DC-4805-B4BB-7A3D286D3F07}" presName="negativeSpace" presStyleCnt="0"/>
      <dgm:spPr/>
    </dgm:pt>
    <dgm:pt modelId="{2E64E1F2-8D6D-4ADE-8A85-2AB7C9ABF13F}" type="pres">
      <dgm:prSet presAssocID="{09113FFF-25DC-4805-B4BB-7A3D286D3F07}" presName="childText" presStyleLbl="conFgAcc1" presStyleIdx="4" presStyleCnt="9">
        <dgm:presLayoutVars>
          <dgm:bulletEnabled val="1"/>
        </dgm:presLayoutVars>
      </dgm:prSet>
      <dgm:spPr/>
    </dgm:pt>
    <dgm:pt modelId="{3C90E9CE-C9F7-4338-80F6-039611640344}" type="pres">
      <dgm:prSet presAssocID="{3A12241E-C60B-41B7-9746-C8AF0F2C87EE}" presName="spaceBetweenRectangles" presStyleCnt="0"/>
      <dgm:spPr/>
    </dgm:pt>
    <dgm:pt modelId="{17C168E6-C493-4CF3-8E0E-1D2B51125F40}" type="pres">
      <dgm:prSet presAssocID="{2B101C42-6848-46F5-A47C-2304D3430C6D}" presName="parentLin" presStyleCnt="0"/>
      <dgm:spPr/>
    </dgm:pt>
    <dgm:pt modelId="{2EEE9ECF-A031-4A48-8E1A-00ED4D583FB0}" type="pres">
      <dgm:prSet presAssocID="{2B101C42-6848-46F5-A47C-2304D3430C6D}" presName="parentLeftMargin" presStyleLbl="node1" presStyleIdx="4" presStyleCnt="9"/>
      <dgm:spPr/>
      <dgm:t>
        <a:bodyPr/>
        <a:lstStyle/>
        <a:p>
          <a:endParaRPr lang="el-GR"/>
        </a:p>
      </dgm:t>
    </dgm:pt>
    <dgm:pt modelId="{1794A25E-099B-4206-9A2A-087484F9E383}" type="pres">
      <dgm:prSet presAssocID="{2B101C42-6848-46F5-A47C-2304D3430C6D}" presName="parentText" presStyleLbl="node1" presStyleIdx="5" presStyleCnt="9" custScaleY="54163">
        <dgm:presLayoutVars>
          <dgm:chMax val="0"/>
          <dgm:bulletEnabled val="1"/>
        </dgm:presLayoutVars>
      </dgm:prSet>
      <dgm:spPr/>
      <dgm:t>
        <a:bodyPr/>
        <a:lstStyle/>
        <a:p>
          <a:endParaRPr lang="el-GR"/>
        </a:p>
      </dgm:t>
    </dgm:pt>
    <dgm:pt modelId="{B1E7805A-C6C6-4F66-974C-FF8411B17B97}" type="pres">
      <dgm:prSet presAssocID="{2B101C42-6848-46F5-A47C-2304D3430C6D}" presName="negativeSpace" presStyleCnt="0"/>
      <dgm:spPr/>
    </dgm:pt>
    <dgm:pt modelId="{6D977389-6D94-4C37-A807-9D6DE064AB98}" type="pres">
      <dgm:prSet presAssocID="{2B101C42-6848-46F5-A47C-2304D3430C6D}" presName="childText" presStyleLbl="conFgAcc1" presStyleIdx="5" presStyleCnt="9">
        <dgm:presLayoutVars>
          <dgm:bulletEnabled val="1"/>
        </dgm:presLayoutVars>
      </dgm:prSet>
      <dgm:spPr/>
    </dgm:pt>
    <dgm:pt modelId="{A4B10B42-D460-4704-B46E-2B96CE2503E4}" type="pres">
      <dgm:prSet presAssocID="{FC556A64-7D07-4C66-BED8-3512DC55F5DB}" presName="spaceBetweenRectangles" presStyleCnt="0"/>
      <dgm:spPr/>
    </dgm:pt>
    <dgm:pt modelId="{B4D604BD-3A0D-4E25-B0DD-EE6A5875E94E}" type="pres">
      <dgm:prSet presAssocID="{050077AC-9E15-43EE-B17B-87615C75CD97}" presName="parentLin" presStyleCnt="0"/>
      <dgm:spPr/>
    </dgm:pt>
    <dgm:pt modelId="{F86A9752-E287-4A59-A31C-32762C221178}" type="pres">
      <dgm:prSet presAssocID="{050077AC-9E15-43EE-B17B-87615C75CD97}" presName="parentLeftMargin" presStyleLbl="node1" presStyleIdx="5" presStyleCnt="9"/>
      <dgm:spPr/>
      <dgm:t>
        <a:bodyPr/>
        <a:lstStyle/>
        <a:p>
          <a:endParaRPr lang="el-GR"/>
        </a:p>
      </dgm:t>
    </dgm:pt>
    <dgm:pt modelId="{E7938084-66C0-4B13-BFB2-EE2F5ED0F0F3}" type="pres">
      <dgm:prSet presAssocID="{050077AC-9E15-43EE-B17B-87615C75CD97}" presName="parentText" presStyleLbl="node1" presStyleIdx="6" presStyleCnt="9" custScaleY="22674">
        <dgm:presLayoutVars>
          <dgm:chMax val="0"/>
          <dgm:bulletEnabled val="1"/>
        </dgm:presLayoutVars>
      </dgm:prSet>
      <dgm:spPr/>
      <dgm:t>
        <a:bodyPr/>
        <a:lstStyle/>
        <a:p>
          <a:endParaRPr lang="el-GR"/>
        </a:p>
      </dgm:t>
    </dgm:pt>
    <dgm:pt modelId="{8B5BF4AC-77A3-4485-9BA5-A1D5F182F3AF}" type="pres">
      <dgm:prSet presAssocID="{050077AC-9E15-43EE-B17B-87615C75CD97}" presName="negativeSpace" presStyleCnt="0"/>
      <dgm:spPr/>
    </dgm:pt>
    <dgm:pt modelId="{0397E36E-6F47-45E5-9A28-22D905123730}" type="pres">
      <dgm:prSet presAssocID="{050077AC-9E15-43EE-B17B-87615C75CD97}" presName="childText" presStyleLbl="conFgAcc1" presStyleIdx="6" presStyleCnt="9">
        <dgm:presLayoutVars>
          <dgm:bulletEnabled val="1"/>
        </dgm:presLayoutVars>
      </dgm:prSet>
      <dgm:spPr/>
    </dgm:pt>
    <dgm:pt modelId="{19771675-9CC5-4896-88E8-1DB0AFEDC76B}" type="pres">
      <dgm:prSet presAssocID="{04955789-3AD8-44F5-84DD-2DFCE69164B6}" presName="spaceBetweenRectangles" presStyleCnt="0"/>
      <dgm:spPr/>
    </dgm:pt>
    <dgm:pt modelId="{DA0430BB-37AD-496E-982D-65929A9AB8CE}" type="pres">
      <dgm:prSet presAssocID="{222FABBE-670D-4C4B-ADE7-33FA8BD665D3}" presName="parentLin" presStyleCnt="0"/>
      <dgm:spPr/>
    </dgm:pt>
    <dgm:pt modelId="{8F91CE3D-E657-4DED-9BB9-F6D50E41F53B}" type="pres">
      <dgm:prSet presAssocID="{222FABBE-670D-4C4B-ADE7-33FA8BD665D3}" presName="parentLeftMargin" presStyleLbl="node1" presStyleIdx="6" presStyleCnt="9"/>
      <dgm:spPr/>
      <dgm:t>
        <a:bodyPr/>
        <a:lstStyle/>
        <a:p>
          <a:endParaRPr lang="el-GR"/>
        </a:p>
      </dgm:t>
    </dgm:pt>
    <dgm:pt modelId="{B2F597D8-B3B1-43BF-98F4-2BC309A280AD}" type="pres">
      <dgm:prSet presAssocID="{222FABBE-670D-4C4B-ADE7-33FA8BD665D3}" presName="parentText" presStyleLbl="node1" presStyleIdx="7" presStyleCnt="9" custAng="0" custScaleY="75578">
        <dgm:presLayoutVars>
          <dgm:chMax val="0"/>
          <dgm:bulletEnabled val="1"/>
        </dgm:presLayoutVars>
      </dgm:prSet>
      <dgm:spPr/>
      <dgm:t>
        <a:bodyPr/>
        <a:lstStyle/>
        <a:p>
          <a:endParaRPr lang="el-GR"/>
        </a:p>
      </dgm:t>
    </dgm:pt>
    <dgm:pt modelId="{6ADAAED9-E179-42D6-A860-5469B209BACE}" type="pres">
      <dgm:prSet presAssocID="{222FABBE-670D-4C4B-ADE7-33FA8BD665D3}" presName="negativeSpace" presStyleCnt="0"/>
      <dgm:spPr/>
    </dgm:pt>
    <dgm:pt modelId="{CE77EF2A-18E0-4CD4-84F8-55FCB303CE2F}" type="pres">
      <dgm:prSet presAssocID="{222FABBE-670D-4C4B-ADE7-33FA8BD665D3}" presName="childText" presStyleLbl="conFgAcc1" presStyleIdx="7" presStyleCnt="9">
        <dgm:presLayoutVars>
          <dgm:bulletEnabled val="1"/>
        </dgm:presLayoutVars>
      </dgm:prSet>
      <dgm:spPr/>
    </dgm:pt>
    <dgm:pt modelId="{FD3AB1E5-120A-4021-A054-B1D4A0C62EFC}" type="pres">
      <dgm:prSet presAssocID="{93E09FFE-2067-470F-9C22-56B2D56255B6}" presName="spaceBetweenRectangles" presStyleCnt="0"/>
      <dgm:spPr/>
    </dgm:pt>
    <dgm:pt modelId="{3B947DCA-8860-42BA-B313-49D3FA4C7E72}" type="pres">
      <dgm:prSet presAssocID="{8F95E839-81C7-4B5F-BCD2-9DFD973B5E27}" presName="parentLin" presStyleCnt="0"/>
      <dgm:spPr/>
    </dgm:pt>
    <dgm:pt modelId="{500C9950-A6B1-4150-A531-A491D7816754}" type="pres">
      <dgm:prSet presAssocID="{8F95E839-81C7-4B5F-BCD2-9DFD973B5E27}" presName="parentLeftMargin" presStyleLbl="node1" presStyleIdx="7" presStyleCnt="9"/>
      <dgm:spPr/>
      <dgm:t>
        <a:bodyPr/>
        <a:lstStyle/>
        <a:p>
          <a:endParaRPr lang="el-GR"/>
        </a:p>
      </dgm:t>
    </dgm:pt>
    <dgm:pt modelId="{3F027F19-D38E-4DA4-B2BF-02C9E6D1D8BC}" type="pres">
      <dgm:prSet presAssocID="{8F95E839-81C7-4B5F-BCD2-9DFD973B5E27}" presName="parentText" presStyleLbl="node1" presStyleIdx="8" presStyleCnt="9" custScaleY="46263">
        <dgm:presLayoutVars>
          <dgm:chMax val="0"/>
          <dgm:bulletEnabled val="1"/>
        </dgm:presLayoutVars>
      </dgm:prSet>
      <dgm:spPr/>
      <dgm:t>
        <a:bodyPr/>
        <a:lstStyle/>
        <a:p>
          <a:endParaRPr lang="el-GR"/>
        </a:p>
      </dgm:t>
    </dgm:pt>
    <dgm:pt modelId="{D6C6F5D2-2D0F-423F-B74E-EF05F158B4EF}" type="pres">
      <dgm:prSet presAssocID="{8F95E839-81C7-4B5F-BCD2-9DFD973B5E27}" presName="negativeSpace" presStyleCnt="0"/>
      <dgm:spPr/>
    </dgm:pt>
    <dgm:pt modelId="{6C84B010-706C-4BF1-82B2-81909EF61DCE}" type="pres">
      <dgm:prSet presAssocID="{8F95E839-81C7-4B5F-BCD2-9DFD973B5E27}" presName="childText" presStyleLbl="conFgAcc1" presStyleIdx="8" presStyleCnt="9">
        <dgm:presLayoutVars>
          <dgm:bulletEnabled val="1"/>
        </dgm:presLayoutVars>
      </dgm:prSet>
      <dgm:spPr/>
    </dgm:pt>
  </dgm:ptLst>
  <dgm:cxnLst>
    <dgm:cxn modelId="{7E7443B4-BE89-44CF-9C53-B9B9C7C45C30}" type="presOf" srcId="{2B101C42-6848-46F5-A47C-2304D3430C6D}" destId="{2EEE9ECF-A031-4A48-8E1A-00ED4D583FB0}" srcOrd="0" destOrd="0" presId="urn:microsoft.com/office/officeart/2005/8/layout/list1"/>
    <dgm:cxn modelId="{6EBB986A-DDEF-4AB5-A0CB-C7D5DC186F3F}" type="presOf" srcId="{222FABBE-670D-4C4B-ADE7-33FA8BD665D3}" destId="{8F91CE3D-E657-4DED-9BB9-F6D50E41F53B}" srcOrd="0" destOrd="0" presId="urn:microsoft.com/office/officeart/2005/8/layout/list1"/>
    <dgm:cxn modelId="{BB4F6A8E-214D-4DEC-9898-CBB448836288}" type="presOf" srcId="{A1FDE955-2365-4B4E-8E63-A008221C9A47}" destId="{463BC7E1-18B7-425D-AD86-24EF3DA5B5C2}" srcOrd="1" destOrd="0" presId="urn:microsoft.com/office/officeart/2005/8/layout/list1"/>
    <dgm:cxn modelId="{E1B231AA-AFDA-49C1-BE83-DFB10C606072}" type="presOf" srcId="{CBFAAD0E-285E-4681-BDBE-843C896E6C84}" destId="{C50354BB-7237-499A-A6B1-71084F3058BC}" srcOrd="0" destOrd="0" presId="urn:microsoft.com/office/officeart/2005/8/layout/list1"/>
    <dgm:cxn modelId="{1ABEE8F4-E4E7-4F95-AA3A-88B0AC204D8E}" type="presOf" srcId="{09113FFF-25DC-4805-B4BB-7A3D286D3F07}" destId="{C3AE0A71-C60C-44D0-8C26-1506E9E2E332}" srcOrd="1" destOrd="0" presId="urn:microsoft.com/office/officeart/2005/8/layout/list1"/>
    <dgm:cxn modelId="{2F52472B-78FD-4B9E-BAF6-1A4FA357F3A5}" type="presOf" srcId="{050077AC-9E15-43EE-B17B-87615C75CD97}" destId="{E7938084-66C0-4B13-BFB2-EE2F5ED0F0F3}" srcOrd="1" destOrd="0" presId="urn:microsoft.com/office/officeart/2005/8/layout/list1"/>
    <dgm:cxn modelId="{DA0F29F6-1581-478D-88AB-EE3CB0B20805}" srcId="{CBFAAD0E-285E-4681-BDBE-843C896E6C84}" destId="{2B101C42-6848-46F5-A47C-2304D3430C6D}" srcOrd="5" destOrd="0" parTransId="{177D754F-05B4-4670-AB1A-9DE0AA2FB1D2}" sibTransId="{FC556A64-7D07-4C66-BED8-3512DC55F5DB}"/>
    <dgm:cxn modelId="{BDA73461-0207-42DF-931A-673039D6442B}" type="presOf" srcId="{8CA3A638-86BA-4648-A649-AD4FCF77E04D}" destId="{EAC92D25-5FE7-42B4-8076-3ABAC1588375}" srcOrd="1" destOrd="0" presId="urn:microsoft.com/office/officeart/2005/8/layout/list1"/>
    <dgm:cxn modelId="{37C42463-C2A9-4CC9-9757-DBFDAC63ED4E}" srcId="{CBFAAD0E-285E-4681-BDBE-843C896E6C84}" destId="{ECFDF4D8-91C2-46D8-9F1F-55CB88A8FF3F}" srcOrd="1" destOrd="0" parTransId="{D990FAF0-3480-4140-9F0D-603F664E6624}" sibTransId="{11CA948B-4B36-49E9-9EEA-BDADCBA7D44A}"/>
    <dgm:cxn modelId="{D06B0AE0-7D62-478C-A238-0FB121AD7244}" type="presOf" srcId="{050077AC-9E15-43EE-B17B-87615C75CD97}" destId="{F86A9752-E287-4A59-A31C-32762C221178}" srcOrd="0" destOrd="0" presId="urn:microsoft.com/office/officeart/2005/8/layout/list1"/>
    <dgm:cxn modelId="{1102E7C6-F367-4E51-A1A2-F18C809E7B8C}" srcId="{CBFAAD0E-285E-4681-BDBE-843C896E6C84}" destId="{8F95E839-81C7-4B5F-BCD2-9DFD973B5E27}" srcOrd="8" destOrd="0" parTransId="{5A7652DF-9293-48F3-8437-6F3587CB45FB}" sibTransId="{CCEBB036-F460-4175-A912-D467E726469F}"/>
    <dgm:cxn modelId="{6774104A-9AB7-4DC3-A37B-F5C651FA3BBC}" srcId="{CBFAAD0E-285E-4681-BDBE-843C896E6C84}" destId="{050077AC-9E15-43EE-B17B-87615C75CD97}" srcOrd="6" destOrd="0" parTransId="{F35E7961-1D25-4A42-9722-29C6FAC65FE6}" sibTransId="{04955789-3AD8-44F5-84DD-2DFCE69164B6}"/>
    <dgm:cxn modelId="{5E2245FB-7EA8-46C8-A173-072564BEC8CD}" type="presOf" srcId="{8F95E839-81C7-4B5F-BCD2-9DFD973B5E27}" destId="{500C9950-A6B1-4150-A531-A491D7816754}" srcOrd="0" destOrd="0" presId="urn:microsoft.com/office/officeart/2005/8/layout/list1"/>
    <dgm:cxn modelId="{16BE5EC4-1334-4687-BBB7-844AEB7838F6}" type="presOf" srcId="{5B7C8C89-0582-4D38-B181-7D0436621AF6}" destId="{66F3F497-9D89-430C-9246-07888F53D7AF}" srcOrd="1" destOrd="0" presId="urn:microsoft.com/office/officeart/2005/8/layout/list1"/>
    <dgm:cxn modelId="{6AA0A5FC-E22D-4A6B-98DC-A88DC60034DF}" type="presOf" srcId="{5B7C8C89-0582-4D38-B181-7D0436621AF6}" destId="{4159317A-C055-4FFE-B35C-E4BCF5659BAB}" srcOrd="0" destOrd="0" presId="urn:microsoft.com/office/officeart/2005/8/layout/list1"/>
    <dgm:cxn modelId="{CBAA4965-567F-4446-8284-8C938EA161E4}" srcId="{CBFAAD0E-285E-4681-BDBE-843C896E6C84}" destId="{5B7C8C89-0582-4D38-B181-7D0436621AF6}" srcOrd="2" destOrd="0" parTransId="{791575B5-87C2-4CF2-BE75-DB84525E8B0B}" sibTransId="{E2597792-851A-4AB6-ABCA-6873C745F953}"/>
    <dgm:cxn modelId="{F4EAC7C6-0929-460F-B4DB-A376C8BA7577}" srcId="{CBFAAD0E-285E-4681-BDBE-843C896E6C84}" destId="{8CA3A638-86BA-4648-A649-AD4FCF77E04D}" srcOrd="0" destOrd="0" parTransId="{3B15A0D0-FD29-4448-9571-AEF44385E78B}" sibTransId="{FC7888E2-D2CF-4DF9-8B0C-D5AA5A05D58E}"/>
    <dgm:cxn modelId="{4397E189-828C-46AF-A8BF-AB2ED3913F82}" type="presOf" srcId="{ECFDF4D8-91C2-46D8-9F1F-55CB88A8FF3F}" destId="{C1E63568-3B85-4EB6-8A43-878C29ACD041}" srcOrd="0" destOrd="0" presId="urn:microsoft.com/office/officeart/2005/8/layout/list1"/>
    <dgm:cxn modelId="{425EA71D-23F2-42AE-901E-FE9CDAD8E3A5}" type="presOf" srcId="{8F95E839-81C7-4B5F-BCD2-9DFD973B5E27}" destId="{3F027F19-D38E-4DA4-B2BF-02C9E6D1D8BC}" srcOrd="1" destOrd="0" presId="urn:microsoft.com/office/officeart/2005/8/layout/list1"/>
    <dgm:cxn modelId="{816B29FC-8089-4638-B242-6402756692F4}" srcId="{CBFAAD0E-285E-4681-BDBE-843C896E6C84}" destId="{A1FDE955-2365-4B4E-8E63-A008221C9A47}" srcOrd="3" destOrd="0" parTransId="{62BE6F1E-06D9-46D7-98F8-0BBA9565E8F1}" sibTransId="{8BD42814-42D5-44BB-8B76-14322CD01535}"/>
    <dgm:cxn modelId="{3ECE3335-0096-480E-96C8-3731A97AF8A0}" type="presOf" srcId="{A1FDE955-2365-4B4E-8E63-A008221C9A47}" destId="{E36822EF-A09B-4F14-BD6E-2D598AACBB1F}" srcOrd="0" destOrd="0" presId="urn:microsoft.com/office/officeart/2005/8/layout/list1"/>
    <dgm:cxn modelId="{2CB51D8B-A546-4CA7-B005-AE5D9002A8F2}" srcId="{CBFAAD0E-285E-4681-BDBE-843C896E6C84}" destId="{222FABBE-670D-4C4B-ADE7-33FA8BD665D3}" srcOrd="7" destOrd="0" parTransId="{BE397C54-C6AE-4BA5-BF41-A5BDA2310596}" sibTransId="{93E09FFE-2067-470F-9C22-56B2D56255B6}"/>
    <dgm:cxn modelId="{4E46F1EA-F6C0-4767-9BB7-E2AF2F46D905}" type="presOf" srcId="{222FABBE-670D-4C4B-ADE7-33FA8BD665D3}" destId="{B2F597D8-B3B1-43BF-98F4-2BC309A280AD}" srcOrd="1" destOrd="0" presId="urn:microsoft.com/office/officeart/2005/8/layout/list1"/>
    <dgm:cxn modelId="{5648CD87-602B-45EC-A6E9-A37BEF6A8CB6}" srcId="{CBFAAD0E-285E-4681-BDBE-843C896E6C84}" destId="{09113FFF-25DC-4805-B4BB-7A3D286D3F07}" srcOrd="4" destOrd="0" parTransId="{C01B25AE-73F8-4B10-A86F-83DCF6C5217E}" sibTransId="{3A12241E-C60B-41B7-9746-C8AF0F2C87EE}"/>
    <dgm:cxn modelId="{C9313066-6A6E-4F0B-9CFF-78A08DFA4AA0}" type="presOf" srcId="{2B101C42-6848-46F5-A47C-2304D3430C6D}" destId="{1794A25E-099B-4206-9A2A-087484F9E383}" srcOrd="1" destOrd="0" presId="urn:microsoft.com/office/officeart/2005/8/layout/list1"/>
    <dgm:cxn modelId="{483DD6BE-BB14-4E90-9400-E8BFFFDC4717}" type="presOf" srcId="{09113FFF-25DC-4805-B4BB-7A3D286D3F07}" destId="{B7AD1990-664E-4C14-9A3B-DB490E01E5D7}" srcOrd="0" destOrd="0" presId="urn:microsoft.com/office/officeart/2005/8/layout/list1"/>
    <dgm:cxn modelId="{BC4E4D7C-5B46-4CBC-AAB3-BF6292FF8FC7}" type="presOf" srcId="{8CA3A638-86BA-4648-A649-AD4FCF77E04D}" destId="{4C0AE602-0E2D-445E-A320-3A2DE6600B7F}" srcOrd="0" destOrd="0" presId="urn:microsoft.com/office/officeart/2005/8/layout/list1"/>
    <dgm:cxn modelId="{AD67D94E-1234-4F9A-98E5-8B488F5C19A4}" type="presOf" srcId="{ECFDF4D8-91C2-46D8-9F1F-55CB88A8FF3F}" destId="{538E6D40-DD68-438D-8A7B-4120373DBE6C}" srcOrd="1" destOrd="0" presId="urn:microsoft.com/office/officeart/2005/8/layout/list1"/>
    <dgm:cxn modelId="{CA47C2D2-8B4B-435B-B3F8-019812ED6BBD}" type="presParOf" srcId="{C50354BB-7237-499A-A6B1-71084F3058BC}" destId="{C0B667BE-F655-4233-B579-8A7EE02AC875}" srcOrd="0" destOrd="0" presId="urn:microsoft.com/office/officeart/2005/8/layout/list1"/>
    <dgm:cxn modelId="{8B638D49-4FE2-4320-B48F-4D9A30EBE58A}" type="presParOf" srcId="{C0B667BE-F655-4233-B579-8A7EE02AC875}" destId="{4C0AE602-0E2D-445E-A320-3A2DE6600B7F}" srcOrd="0" destOrd="0" presId="urn:microsoft.com/office/officeart/2005/8/layout/list1"/>
    <dgm:cxn modelId="{B448EE34-1A35-4B11-83AA-EEC341917B01}" type="presParOf" srcId="{C0B667BE-F655-4233-B579-8A7EE02AC875}" destId="{EAC92D25-5FE7-42B4-8076-3ABAC1588375}" srcOrd="1" destOrd="0" presId="urn:microsoft.com/office/officeart/2005/8/layout/list1"/>
    <dgm:cxn modelId="{BDB27EAF-CE78-4FAF-808B-CAB45FD88D71}" type="presParOf" srcId="{C50354BB-7237-499A-A6B1-71084F3058BC}" destId="{BD71E470-F01C-4D61-A94E-4819BBADB52C}" srcOrd="1" destOrd="0" presId="urn:microsoft.com/office/officeart/2005/8/layout/list1"/>
    <dgm:cxn modelId="{53E40480-6145-4F0C-B812-490DF671D6DD}" type="presParOf" srcId="{C50354BB-7237-499A-A6B1-71084F3058BC}" destId="{847E4EB1-1AB0-4DB8-8B09-A16B951C74B2}" srcOrd="2" destOrd="0" presId="urn:microsoft.com/office/officeart/2005/8/layout/list1"/>
    <dgm:cxn modelId="{A32DDA13-C11E-43B0-A4DA-191C4401E36D}" type="presParOf" srcId="{C50354BB-7237-499A-A6B1-71084F3058BC}" destId="{0D64B9FF-79C0-4E91-8ECA-D46460100D1F}" srcOrd="3" destOrd="0" presId="urn:microsoft.com/office/officeart/2005/8/layout/list1"/>
    <dgm:cxn modelId="{66A67B71-4F82-42F4-ADAF-4E8D1D579BC4}" type="presParOf" srcId="{C50354BB-7237-499A-A6B1-71084F3058BC}" destId="{E027A086-8737-4770-B7A4-7C1E8E1855A8}" srcOrd="4" destOrd="0" presId="urn:microsoft.com/office/officeart/2005/8/layout/list1"/>
    <dgm:cxn modelId="{99C68F96-83DB-4641-902E-8BC0A73AFAD5}" type="presParOf" srcId="{E027A086-8737-4770-B7A4-7C1E8E1855A8}" destId="{C1E63568-3B85-4EB6-8A43-878C29ACD041}" srcOrd="0" destOrd="0" presId="urn:microsoft.com/office/officeart/2005/8/layout/list1"/>
    <dgm:cxn modelId="{E2711E8F-DAA5-4286-871C-3EC9ED40EC08}" type="presParOf" srcId="{E027A086-8737-4770-B7A4-7C1E8E1855A8}" destId="{538E6D40-DD68-438D-8A7B-4120373DBE6C}" srcOrd="1" destOrd="0" presId="urn:microsoft.com/office/officeart/2005/8/layout/list1"/>
    <dgm:cxn modelId="{F5AD4220-06CD-4D26-9070-0ABC1A0C2D4E}" type="presParOf" srcId="{C50354BB-7237-499A-A6B1-71084F3058BC}" destId="{478DE9C3-F661-4871-958E-C927E5C71B33}" srcOrd="5" destOrd="0" presId="urn:microsoft.com/office/officeart/2005/8/layout/list1"/>
    <dgm:cxn modelId="{BE0C9686-86AB-4378-B728-513D8D1BC121}" type="presParOf" srcId="{C50354BB-7237-499A-A6B1-71084F3058BC}" destId="{E2245427-E084-4792-B939-4E8065F677F5}" srcOrd="6" destOrd="0" presId="urn:microsoft.com/office/officeart/2005/8/layout/list1"/>
    <dgm:cxn modelId="{91B868A0-59F1-43B6-8B9A-9B5BDE238BE5}" type="presParOf" srcId="{C50354BB-7237-499A-A6B1-71084F3058BC}" destId="{EF31F131-BA6A-4FDB-915E-969695C840E9}" srcOrd="7" destOrd="0" presId="urn:microsoft.com/office/officeart/2005/8/layout/list1"/>
    <dgm:cxn modelId="{30BCA54F-FD55-4027-8695-2EA4DFA9ABF1}" type="presParOf" srcId="{C50354BB-7237-499A-A6B1-71084F3058BC}" destId="{3C53BCFD-FF4F-4D63-95DB-97007046A1F0}" srcOrd="8" destOrd="0" presId="urn:microsoft.com/office/officeart/2005/8/layout/list1"/>
    <dgm:cxn modelId="{200CBF11-8CD5-480A-AB27-170607A90A4A}" type="presParOf" srcId="{3C53BCFD-FF4F-4D63-95DB-97007046A1F0}" destId="{4159317A-C055-4FFE-B35C-E4BCF5659BAB}" srcOrd="0" destOrd="0" presId="urn:microsoft.com/office/officeart/2005/8/layout/list1"/>
    <dgm:cxn modelId="{8D584469-F31B-4B29-AF5A-386C1CBDA4DD}" type="presParOf" srcId="{3C53BCFD-FF4F-4D63-95DB-97007046A1F0}" destId="{66F3F497-9D89-430C-9246-07888F53D7AF}" srcOrd="1" destOrd="0" presId="urn:microsoft.com/office/officeart/2005/8/layout/list1"/>
    <dgm:cxn modelId="{F35BB97D-78F3-426C-A752-6B8793A47421}" type="presParOf" srcId="{C50354BB-7237-499A-A6B1-71084F3058BC}" destId="{54DD4D68-809C-473A-82E3-0115FDE9572C}" srcOrd="9" destOrd="0" presId="urn:microsoft.com/office/officeart/2005/8/layout/list1"/>
    <dgm:cxn modelId="{75B13EF6-6FF5-4985-BBBC-A3FCD3E52FBF}" type="presParOf" srcId="{C50354BB-7237-499A-A6B1-71084F3058BC}" destId="{77031D87-B88B-4C9A-A34F-DBEE04BACDD8}" srcOrd="10" destOrd="0" presId="urn:microsoft.com/office/officeart/2005/8/layout/list1"/>
    <dgm:cxn modelId="{E3FE0878-3736-4524-85DD-EF66F9A2A116}" type="presParOf" srcId="{C50354BB-7237-499A-A6B1-71084F3058BC}" destId="{A533505D-41AD-4A5A-8C98-CB1C6E789643}" srcOrd="11" destOrd="0" presId="urn:microsoft.com/office/officeart/2005/8/layout/list1"/>
    <dgm:cxn modelId="{21B7198F-9BF6-4A18-BDA0-11C047DE5738}" type="presParOf" srcId="{C50354BB-7237-499A-A6B1-71084F3058BC}" destId="{22DEF0A9-1C65-4B8E-8A8F-1233C03F40D0}" srcOrd="12" destOrd="0" presId="urn:microsoft.com/office/officeart/2005/8/layout/list1"/>
    <dgm:cxn modelId="{71D002FD-774F-470D-B920-AA76E8033049}" type="presParOf" srcId="{22DEF0A9-1C65-4B8E-8A8F-1233C03F40D0}" destId="{E36822EF-A09B-4F14-BD6E-2D598AACBB1F}" srcOrd="0" destOrd="0" presId="urn:microsoft.com/office/officeart/2005/8/layout/list1"/>
    <dgm:cxn modelId="{0D8C40C2-8658-4FC9-AC71-45A74EF48BAC}" type="presParOf" srcId="{22DEF0A9-1C65-4B8E-8A8F-1233C03F40D0}" destId="{463BC7E1-18B7-425D-AD86-24EF3DA5B5C2}" srcOrd="1" destOrd="0" presId="urn:microsoft.com/office/officeart/2005/8/layout/list1"/>
    <dgm:cxn modelId="{8A762454-3B49-4FBE-BD93-320EAD40B907}" type="presParOf" srcId="{C50354BB-7237-499A-A6B1-71084F3058BC}" destId="{D989A230-13D7-414B-BFEC-079C7565A4D0}" srcOrd="13" destOrd="0" presId="urn:microsoft.com/office/officeart/2005/8/layout/list1"/>
    <dgm:cxn modelId="{10F0F1B3-B4E0-440B-A67C-912DCD35D6F0}" type="presParOf" srcId="{C50354BB-7237-499A-A6B1-71084F3058BC}" destId="{032F4ABD-1628-45F0-911F-93FFB96FD88E}" srcOrd="14" destOrd="0" presId="urn:microsoft.com/office/officeart/2005/8/layout/list1"/>
    <dgm:cxn modelId="{B8111C09-0915-4986-9CE8-1BBC171B4DA9}" type="presParOf" srcId="{C50354BB-7237-499A-A6B1-71084F3058BC}" destId="{3D78406D-EC1D-4B17-9F6A-B15E0061A4BB}" srcOrd="15" destOrd="0" presId="urn:microsoft.com/office/officeart/2005/8/layout/list1"/>
    <dgm:cxn modelId="{1CEDABA7-B097-4237-8353-DAF24E1159F7}" type="presParOf" srcId="{C50354BB-7237-499A-A6B1-71084F3058BC}" destId="{1C0BB271-9B9D-49F9-849A-22636B92C696}" srcOrd="16" destOrd="0" presId="urn:microsoft.com/office/officeart/2005/8/layout/list1"/>
    <dgm:cxn modelId="{8F9D542E-DA9C-416B-9766-4AABBB340034}" type="presParOf" srcId="{1C0BB271-9B9D-49F9-849A-22636B92C696}" destId="{B7AD1990-664E-4C14-9A3B-DB490E01E5D7}" srcOrd="0" destOrd="0" presId="urn:microsoft.com/office/officeart/2005/8/layout/list1"/>
    <dgm:cxn modelId="{E215AC26-E1BA-47C1-8278-46A53B9D386F}" type="presParOf" srcId="{1C0BB271-9B9D-49F9-849A-22636B92C696}" destId="{C3AE0A71-C60C-44D0-8C26-1506E9E2E332}" srcOrd="1" destOrd="0" presId="urn:microsoft.com/office/officeart/2005/8/layout/list1"/>
    <dgm:cxn modelId="{A711F7B5-A3FA-4296-8243-DA0321C71860}" type="presParOf" srcId="{C50354BB-7237-499A-A6B1-71084F3058BC}" destId="{C2F787C7-27F1-4514-B6BF-79BD0D88BB42}" srcOrd="17" destOrd="0" presId="urn:microsoft.com/office/officeart/2005/8/layout/list1"/>
    <dgm:cxn modelId="{E6AB7EF9-A3A5-4DF6-82E7-36201E28DDBD}" type="presParOf" srcId="{C50354BB-7237-499A-A6B1-71084F3058BC}" destId="{2E64E1F2-8D6D-4ADE-8A85-2AB7C9ABF13F}" srcOrd="18" destOrd="0" presId="urn:microsoft.com/office/officeart/2005/8/layout/list1"/>
    <dgm:cxn modelId="{F892B404-F04B-4717-91B5-48939AEC1FF7}" type="presParOf" srcId="{C50354BB-7237-499A-A6B1-71084F3058BC}" destId="{3C90E9CE-C9F7-4338-80F6-039611640344}" srcOrd="19" destOrd="0" presId="urn:microsoft.com/office/officeart/2005/8/layout/list1"/>
    <dgm:cxn modelId="{4082FB4A-D7EA-4A7D-9D47-B3256DE880DE}" type="presParOf" srcId="{C50354BB-7237-499A-A6B1-71084F3058BC}" destId="{17C168E6-C493-4CF3-8E0E-1D2B51125F40}" srcOrd="20" destOrd="0" presId="urn:microsoft.com/office/officeart/2005/8/layout/list1"/>
    <dgm:cxn modelId="{DDF26C43-3856-490E-98AA-08A8E71B3960}" type="presParOf" srcId="{17C168E6-C493-4CF3-8E0E-1D2B51125F40}" destId="{2EEE9ECF-A031-4A48-8E1A-00ED4D583FB0}" srcOrd="0" destOrd="0" presId="urn:microsoft.com/office/officeart/2005/8/layout/list1"/>
    <dgm:cxn modelId="{EF69531D-0CDC-4344-AF84-C11AE3F2170B}" type="presParOf" srcId="{17C168E6-C493-4CF3-8E0E-1D2B51125F40}" destId="{1794A25E-099B-4206-9A2A-087484F9E383}" srcOrd="1" destOrd="0" presId="urn:microsoft.com/office/officeart/2005/8/layout/list1"/>
    <dgm:cxn modelId="{093BAA6C-B887-4671-B636-8943A68FB37C}" type="presParOf" srcId="{C50354BB-7237-499A-A6B1-71084F3058BC}" destId="{B1E7805A-C6C6-4F66-974C-FF8411B17B97}" srcOrd="21" destOrd="0" presId="urn:microsoft.com/office/officeart/2005/8/layout/list1"/>
    <dgm:cxn modelId="{78B3288A-5765-4CCA-AD59-1013E2C7909D}" type="presParOf" srcId="{C50354BB-7237-499A-A6B1-71084F3058BC}" destId="{6D977389-6D94-4C37-A807-9D6DE064AB98}" srcOrd="22" destOrd="0" presId="urn:microsoft.com/office/officeart/2005/8/layout/list1"/>
    <dgm:cxn modelId="{2676E452-4ACA-4174-8219-5580A6F46D49}" type="presParOf" srcId="{C50354BB-7237-499A-A6B1-71084F3058BC}" destId="{A4B10B42-D460-4704-B46E-2B96CE2503E4}" srcOrd="23" destOrd="0" presId="urn:microsoft.com/office/officeart/2005/8/layout/list1"/>
    <dgm:cxn modelId="{C3FB4518-A8DC-483D-950F-590F137DFF81}" type="presParOf" srcId="{C50354BB-7237-499A-A6B1-71084F3058BC}" destId="{B4D604BD-3A0D-4E25-B0DD-EE6A5875E94E}" srcOrd="24" destOrd="0" presId="urn:microsoft.com/office/officeart/2005/8/layout/list1"/>
    <dgm:cxn modelId="{8820E403-06C9-45A1-920F-126300047BE1}" type="presParOf" srcId="{B4D604BD-3A0D-4E25-B0DD-EE6A5875E94E}" destId="{F86A9752-E287-4A59-A31C-32762C221178}" srcOrd="0" destOrd="0" presId="urn:microsoft.com/office/officeart/2005/8/layout/list1"/>
    <dgm:cxn modelId="{3B0E2DA0-29DF-4540-BA55-38DF55022A47}" type="presParOf" srcId="{B4D604BD-3A0D-4E25-B0DD-EE6A5875E94E}" destId="{E7938084-66C0-4B13-BFB2-EE2F5ED0F0F3}" srcOrd="1" destOrd="0" presId="urn:microsoft.com/office/officeart/2005/8/layout/list1"/>
    <dgm:cxn modelId="{83FD96E2-5BBC-4328-90A6-07D3BA6B3B31}" type="presParOf" srcId="{C50354BB-7237-499A-A6B1-71084F3058BC}" destId="{8B5BF4AC-77A3-4485-9BA5-A1D5F182F3AF}" srcOrd="25" destOrd="0" presId="urn:microsoft.com/office/officeart/2005/8/layout/list1"/>
    <dgm:cxn modelId="{A834479A-27A5-46D0-92CD-133C656B5ED5}" type="presParOf" srcId="{C50354BB-7237-499A-A6B1-71084F3058BC}" destId="{0397E36E-6F47-45E5-9A28-22D905123730}" srcOrd="26" destOrd="0" presId="urn:microsoft.com/office/officeart/2005/8/layout/list1"/>
    <dgm:cxn modelId="{131F4250-0022-466C-B6CF-E2835FF75C94}" type="presParOf" srcId="{C50354BB-7237-499A-A6B1-71084F3058BC}" destId="{19771675-9CC5-4896-88E8-1DB0AFEDC76B}" srcOrd="27" destOrd="0" presId="urn:microsoft.com/office/officeart/2005/8/layout/list1"/>
    <dgm:cxn modelId="{E453AD5E-B656-48A7-A229-8F15FA2EC37F}" type="presParOf" srcId="{C50354BB-7237-499A-A6B1-71084F3058BC}" destId="{DA0430BB-37AD-496E-982D-65929A9AB8CE}" srcOrd="28" destOrd="0" presId="urn:microsoft.com/office/officeart/2005/8/layout/list1"/>
    <dgm:cxn modelId="{80B38454-ED6A-4788-92B0-8B2DA6D45539}" type="presParOf" srcId="{DA0430BB-37AD-496E-982D-65929A9AB8CE}" destId="{8F91CE3D-E657-4DED-9BB9-F6D50E41F53B}" srcOrd="0" destOrd="0" presId="urn:microsoft.com/office/officeart/2005/8/layout/list1"/>
    <dgm:cxn modelId="{9B14AF14-2EAD-4DA6-ACA7-2243AA63A547}" type="presParOf" srcId="{DA0430BB-37AD-496E-982D-65929A9AB8CE}" destId="{B2F597D8-B3B1-43BF-98F4-2BC309A280AD}" srcOrd="1" destOrd="0" presId="urn:microsoft.com/office/officeart/2005/8/layout/list1"/>
    <dgm:cxn modelId="{C5E64ABD-917A-4F4C-BB3B-E2B53174E7AC}" type="presParOf" srcId="{C50354BB-7237-499A-A6B1-71084F3058BC}" destId="{6ADAAED9-E179-42D6-A860-5469B209BACE}" srcOrd="29" destOrd="0" presId="urn:microsoft.com/office/officeart/2005/8/layout/list1"/>
    <dgm:cxn modelId="{9D5A9E22-922F-43B5-BC4C-65AF63B0F9F0}" type="presParOf" srcId="{C50354BB-7237-499A-A6B1-71084F3058BC}" destId="{CE77EF2A-18E0-4CD4-84F8-55FCB303CE2F}" srcOrd="30" destOrd="0" presId="urn:microsoft.com/office/officeart/2005/8/layout/list1"/>
    <dgm:cxn modelId="{B45D1E2E-5241-4435-B184-C6542490DC84}" type="presParOf" srcId="{C50354BB-7237-499A-A6B1-71084F3058BC}" destId="{FD3AB1E5-120A-4021-A054-B1D4A0C62EFC}" srcOrd="31" destOrd="0" presId="urn:microsoft.com/office/officeart/2005/8/layout/list1"/>
    <dgm:cxn modelId="{6EF2E6AF-46CD-4019-8F01-CBE4F7C2DF23}" type="presParOf" srcId="{C50354BB-7237-499A-A6B1-71084F3058BC}" destId="{3B947DCA-8860-42BA-B313-49D3FA4C7E72}" srcOrd="32" destOrd="0" presId="urn:microsoft.com/office/officeart/2005/8/layout/list1"/>
    <dgm:cxn modelId="{70E8CCC8-5F65-4822-9CE4-2621E3DFE160}" type="presParOf" srcId="{3B947DCA-8860-42BA-B313-49D3FA4C7E72}" destId="{500C9950-A6B1-4150-A531-A491D7816754}" srcOrd="0" destOrd="0" presId="urn:microsoft.com/office/officeart/2005/8/layout/list1"/>
    <dgm:cxn modelId="{697B7B0C-F50C-43DE-B2C2-D5FD51116843}" type="presParOf" srcId="{3B947DCA-8860-42BA-B313-49D3FA4C7E72}" destId="{3F027F19-D38E-4DA4-B2BF-02C9E6D1D8BC}" srcOrd="1" destOrd="0" presId="urn:microsoft.com/office/officeart/2005/8/layout/list1"/>
    <dgm:cxn modelId="{E1BA3608-6AD1-465E-94B8-F6AE938D564E}" type="presParOf" srcId="{C50354BB-7237-499A-A6B1-71084F3058BC}" destId="{D6C6F5D2-2D0F-423F-B74E-EF05F158B4EF}" srcOrd="33" destOrd="0" presId="urn:microsoft.com/office/officeart/2005/8/layout/list1"/>
    <dgm:cxn modelId="{0F1EE9C6-618C-4816-AA01-198B5DC5A05D}" type="presParOf" srcId="{C50354BB-7237-499A-A6B1-71084F3058BC}" destId="{6C84B010-706C-4BF1-82B2-81909EF61DCE}" srcOrd="3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18548B-3260-4B98-BF96-D875D869EEE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553B29A4-F10F-40B8-AB93-AE9EB79A697F}">
      <dgm:prSet phldrT="[Κείμενο]" custT="1"/>
      <dgm:spPr>
        <a:solidFill>
          <a:schemeClr val="accent1">
            <a:lumMod val="20000"/>
            <a:lumOff val="80000"/>
          </a:schemeClr>
        </a:solidFill>
      </dgm:spPr>
      <dgm:t>
        <a:bodyPr/>
        <a:lstStyle/>
        <a:p>
          <a:pPr algn="ctr"/>
          <a:r>
            <a:rPr lang="el-GR" sz="3200" b="1" dirty="0" err="1" smtClean="0">
              <a:solidFill>
                <a:srgbClr val="002060"/>
              </a:solidFill>
              <a:latin typeface="Arial"/>
              <a:cs typeface="Arial"/>
            </a:rPr>
            <a:t>►</a:t>
          </a:r>
          <a:r>
            <a:rPr lang="el-GR" sz="3200" b="1" dirty="0" err="1" smtClean="0">
              <a:solidFill>
                <a:srgbClr val="002060"/>
              </a:solidFill>
            </a:rPr>
            <a:t>Σπαστική</a:t>
          </a:r>
          <a:r>
            <a:rPr lang="el-GR" sz="3200" b="1" dirty="0" smtClean="0">
              <a:solidFill>
                <a:srgbClr val="002060"/>
              </a:solidFill>
            </a:rPr>
            <a:t> (</a:t>
          </a:r>
          <a:r>
            <a:rPr lang="el-GR" sz="3200" b="1" dirty="0" err="1" smtClean="0">
              <a:solidFill>
                <a:srgbClr val="002060"/>
              </a:solidFill>
            </a:rPr>
            <a:t>συγχνότερη</a:t>
          </a:r>
          <a:r>
            <a:rPr lang="el-GR" sz="3200" b="1" dirty="0" smtClean="0">
              <a:solidFill>
                <a:srgbClr val="002060"/>
              </a:solidFill>
            </a:rPr>
            <a:t>)</a:t>
          </a:r>
          <a:endParaRPr lang="el-GR" sz="3200" b="1" dirty="0">
            <a:solidFill>
              <a:srgbClr val="002060"/>
            </a:solidFill>
          </a:endParaRPr>
        </a:p>
      </dgm:t>
    </dgm:pt>
    <dgm:pt modelId="{60A33FF2-37DF-4E2B-96DC-305BAE03BDF2}" type="parTrans" cxnId="{F31AB88D-58F6-4960-984C-5275800BBA52}">
      <dgm:prSet/>
      <dgm:spPr/>
      <dgm:t>
        <a:bodyPr/>
        <a:lstStyle/>
        <a:p>
          <a:endParaRPr lang="el-GR"/>
        </a:p>
      </dgm:t>
    </dgm:pt>
    <dgm:pt modelId="{83C8C43D-81AB-4C18-95C6-81904A8765DA}" type="sibTrans" cxnId="{F31AB88D-58F6-4960-984C-5275800BBA52}">
      <dgm:prSet/>
      <dgm:spPr/>
      <dgm:t>
        <a:bodyPr/>
        <a:lstStyle/>
        <a:p>
          <a:endParaRPr lang="el-GR"/>
        </a:p>
      </dgm:t>
    </dgm:pt>
    <dgm:pt modelId="{93A39A8E-1C8A-4E34-87F5-0631E3BF72BA}">
      <dgm:prSet phldrT="[Κείμενο]" custT="1"/>
      <dgm:spPr>
        <a:solidFill>
          <a:schemeClr val="accent1">
            <a:lumMod val="20000"/>
            <a:lumOff val="80000"/>
          </a:schemeClr>
        </a:solidFill>
      </dgm:spPr>
      <dgm:t>
        <a:bodyPr/>
        <a:lstStyle/>
        <a:p>
          <a:pPr algn="ctr"/>
          <a:r>
            <a:rPr lang="el-GR" sz="3200" b="1" dirty="0" err="1" smtClean="0">
              <a:solidFill>
                <a:srgbClr val="002060"/>
              </a:solidFill>
              <a:latin typeface="Arial"/>
              <a:cs typeface="Arial"/>
            </a:rPr>
            <a:t>►</a:t>
          </a:r>
          <a:r>
            <a:rPr lang="el-GR" sz="3200" b="1" dirty="0" err="1" smtClean="0">
              <a:solidFill>
                <a:srgbClr val="002060"/>
              </a:solidFill>
            </a:rPr>
            <a:t>Μικτή</a:t>
          </a:r>
          <a:endParaRPr lang="el-GR" sz="3200" b="1" dirty="0">
            <a:solidFill>
              <a:srgbClr val="002060"/>
            </a:solidFill>
          </a:endParaRPr>
        </a:p>
      </dgm:t>
    </dgm:pt>
    <dgm:pt modelId="{0829FCAD-9947-49AE-AA47-1A2E670E3516}" type="parTrans" cxnId="{E923B5A9-A264-4509-A2DF-B91A17CD1510}">
      <dgm:prSet/>
      <dgm:spPr/>
      <dgm:t>
        <a:bodyPr/>
        <a:lstStyle/>
        <a:p>
          <a:endParaRPr lang="el-GR"/>
        </a:p>
      </dgm:t>
    </dgm:pt>
    <dgm:pt modelId="{ED04F4C4-80FF-4F70-A237-677AEE48BD79}" type="sibTrans" cxnId="{E923B5A9-A264-4509-A2DF-B91A17CD1510}">
      <dgm:prSet/>
      <dgm:spPr/>
      <dgm:t>
        <a:bodyPr/>
        <a:lstStyle/>
        <a:p>
          <a:endParaRPr lang="el-GR"/>
        </a:p>
      </dgm:t>
    </dgm:pt>
    <dgm:pt modelId="{58006A3F-D045-4C53-B330-C9E1DEEE5416}">
      <dgm:prSet custT="1"/>
      <dgm:spPr>
        <a:solidFill>
          <a:schemeClr val="accent1">
            <a:lumMod val="20000"/>
            <a:lumOff val="80000"/>
          </a:schemeClr>
        </a:solidFill>
      </dgm:spPr>
      <dgm:t>
        <a:bodyPr/>
        <a:lstStyle/>
        <a:p>
          <a:pPr algn="ctr"/>
          <a:r>
            <a:rPr lang="el-GR" sz="3200" b="1" dirty="0" err="1" smtClean="0">
              <a:solidFill>
                <a:srgbClr val="002060"/>
              </a:solidFill>
              <a:latin typeface="Arial"/>
              <a:cs typeface="Arial"/>
            </a:rPr>
            <a:t>►</a:t>
          </a:r>
          <a:r>
            <a:rPr lang="el-GR" sz="3200" b="1" dirty="0" err="1" smtClean="0">
              <a:solidFill>
                <a:srgbClr val="002060"/>
              </a:solidFill>
            </a:rPr>
            <a:t>Αταξική</a:t>
          </a:r>
          <a:endParaRPr lang="el-GR" sz="3200" b="1" dirty="0">
            <a:solidFill>
              <a:srgbClr val="002060"/>
            </a:solidFill>
          </a:endParaRPr>
        </a:p>
      </dgm:t>
    </dgm:pt>
    <dgm:pt modelId="{90A15107-0FA5-4D72-86BB-90927A349C03}" type="parTrans" cxnId="{1FC487C2-A3E0-421B-8B68-7349B856E97E}">
      <dgm:prSet/>
      <dgm:spPr/>
      <dgm:t>
        <a:bodyPr/>
        <a:lstStyle/>
        <a:p>
          <a:endParaRPr lang="el-GR"/>
        </a:p>
      </dgm:t>
    </dgm:pt>
    <dgm:pt modelId="{F66F159B-D118-4C49-9C15-A8003FD47371}" type="sibTrans" cxnId="{1FC487C2-A3E0-421B-8B68-7349B856E97E}">
      <dgm:prSet/>
      <dgm:spPr/>
      <dgm:t>
        <a:bodyPr/>
        <a:lstStyle/>
        <a:p>
          <a:endParaRPr lang="el-GR"/>
        </a:p>
      </dgm:t>
    </dgm:pt>
    <dgm:pt modelId="{84932C9D-3219-414F-9D94-ECEE3BD1AD4A}">
      <dgm:prSet custT="1"/>
      <dgm:spPr>
        <a:solidFill>
          <a:schemeClr val="accent1">
            <a:lumMod val="20000"/>
            <a:lumOff val="80000"/>
          </a:schemeClr>
        </a:solidFill>
      </dgm:spPr>
      <dgm:t>
        <a:bodyPr/>
        <a:lstStyle/>
        <a:p>
          <a:pPr algn="ctr"/>
          <a:r>
            <a:rPr lang="el-GR" sz="3200" b="1" dirty="0" err="1" smtClean="0">
              <a:solidFill>
                <a:srgbClr val="002060"/>
              </a:solidFill>
              <a:latin typeface="Arial"/>
              <a:cs typeface="Arial"/>
            </a:rPr>
            <a:t>►</a:t>
          </a:r>
          <a:r>
            <a:rPr lang="el-GR" sz="3200" b="1" dirty="0" err="1" smtClean="0">
              <a:solidFill>
                <a:srgbClr val="002060"/>
              </a:solidFill>
            </a:rPr>
            <a:t>Δυσκινητική</a:t>
          </a:r>
          <a:endParaRPr lang="el-GR" sz="3200" b="1" dirty="0">
            <a:solidFill>
              <a:srgbClr val="002060"/>
            </a:solidFill>
          </a:endParaRPr>
        </a:p>
      </dgm:t>
    </dgm:pt>
    <dgm:pt modelId="{A2C2D729-6225-41AA-A897-576A93D691BF}" type="parTrans" cxnId="{BAD82D2A-DEAF-41D4-9E06-22C7544603E2}">
      <dgm:prSet/>
      <dgm:spPr/>
      <dgm:t>
        <a:bodyPr/>
        <a:lstStyle/>
        <a:p>
          <a:endParaRPr lang="el-GR"/>
        </a:p>
      </dgm:t>
    </dgm:pt>
    <dgm:pt modelId="{A5098523-0187-4018-A700-37177F5E8096}" type="sibTrans" cxnId="{BAD82D2A-DEAF-41D4-9E06-22C7544603E2}">
      <dgm:prSet/>
      <dgm:spPr/>
      <dgm:t>
        <a:bodyPr/>
        <a:lstStyle/>
        <a:p>
          <a:endParaRPr lang="el-GR"/>
        </a:p>
      </dgm:t>
    </dgm:pt>
    <dgm:pt modelId="{0DC99172-8662-4D4C-A9CD-DF6FBE50F3BD}">
      <dgm:prSet custT="1"/>
      <dgm:spPr>
        <a:solidFill>
          <a:schemeClr val="accent1">
            <a:lumMod val="20000"/>
            <a:lumOff val="80000"/>
          </a:schemeClr>
        </a:solidFill>
      </dgm:spPr>
      <dgm:t>
        <a:bodyPr/>
        <a:lstStyle/>
        <a:p>
          <a:pPr algn="ctr"/>
          <a:r>
            <a:rPr lang="el-GR" sz="3200" b="1" dirty="0" err="1" smtClean="0">
              <a:solidFill>
                <a:srgbClr val="002060"/>
              </a:solidFill>
              <a:latin typeface="Arial"/>
              <a:cs typeface="Arial"/>
            </a:rPr>
            <a:t>►</a:t>
          </a:r>
          <a:r>
            <a:rPr lang="el-GR" sz="3200" b="1" dirty="0" err="1" smtClean="0">
              <a:solidFill>
                <a:srgbClr val="002060"/>
              </a:solidFill>
            </a:rPr>
            <a:t>Υποτονική</a:t>
          </a:r>
          <a:endParaRPr lang="el-GR" sz="3200" b="1" dirty="0">
            <a:solidFill>
              <a:srgbClr val="002060"/>
            </a:solidFill>
          </a:endParaRPr>
        </a:p>
      </dgm:t>
    </dgm:pt>
    <dgm:pt modelId="{131FA9F3-D6DA-48DF-BB7C-D97D077D7A72}" type="parTrans" cxnId="{3BA7305F-803D-4F22-AA0E-E4E777F1745F}">
      <dgm:prSet/>
      <dgm:spPr/>
      <dgm:t>
        <a:bodyPr/>
        <a:lstStyle/>
        <a:p>
          <a:endParaRPr lang="el-GR"/>
        </a:p>
      </dgm:t>
    </dgm:pt>
    <dgm:pt modelId="{074F9379-7607-41DD-940E-995C3678388E}" type="sibTrans" cxnId="{3BA7305F-803D-4F22-AA0E-E4E777F1745F}">
      <dgm:prSet/>
      <dgm:spPr/>
      <dgm:t>
        <a:bodyPr/>
        <a:lstStyle/>
        <a:p>
          <a:endParaRPr lang="el-GR"/>
        </a:p>
      </dgm:t>
    </dgm:pt>
    <dgm:pt modelId="{16EE70B0-4C79-454E-BD32-3ED91BB5D194}" type="pres">
      <dgm:prSet presAssocID="{5A18548B-3260-4B98-BF96-D875D869EEE9}" presName="linear" presStyleCnt="0">
        <dgm:presLayoutVars>
          <dgm:animLvl val="lvl"/>
          <dgm:resizeHandles val="exact"/>
        </dgm:presLayoutVars>
      </dgm:prSet>
      <dgm:spPr/>
      <dgm:t>
        <a:bodyPr/>
        <a:lstStyle/>
        <a:p>
          <a:endParaRPr lang="el-GR"/>
        </a:p>
      </dgm:t>
    </dgm:pt>
    <dgm:pt modelId="{EC6429F6-7563-4AF2-A971-11ECC1AA0019}" type="pres">
      <dgm:prSet presAssocID="{553B29A4-F10F-40B8-AB93-AE9EB79A697F}" presName="parentText" presStyleLbl="node1" presStyleIdx="0" presStyleCnt="5">
        <dgm:presLayoutVars>
          <dgm:chMax val="0"/>
          <dgm:bulletEnabled val="1"/>
        </dgm:presLayoutVars>
      </dgm:prSet>
      <dgm:spPr/>
      <dgm:t>
        <a:bodyPr/>
        <a:lstStyle/>
        <a:p>
          <a:endParaRPr lang="el-GR"/>
        </a:p>
      </dgm:t>
    </dgm:pt>
    <dgm:pt modelId="{B8F28D64-1450-4709-A83A-4012B19EFD65}" type="pres">
      <dgm:prSet presAssocID="{83C8C43D-81AB-4C18-95C6-81904A8765DA}" presName="spacer" presStyleCnt="0"/>
      <dgm:spPr/>
    </dgm:pt>
    <dgm:pt modelId="{1C69C4EB-9833-44DD-953B-99D17A2B3434}" type="pres">
      <dgm:prSet presAssocID="{84932C9D-3219-414F-9D94-ECEE3BD1AD4A}" presName="parentText" presStyleLbl="node1" presStyleIdx="1" presStyleCnt="5">
        <dgm:presLayoutVars>
          <dgm:chMax val="0"/>
          <dgm:bulletEnabled val="1"/>
        </dgm:presLayoutVars>
      </dgm:prSet>
      <dgm:spPr/>
      <dgm:t>
        <a:bodyPr/>
        <a:lstStyle/>
        <a:p>
          <a:endParaRPr lang="el-GR"/>
        </a:p>
      </dgm:t>
    </dgm:pt>
    <dgm:pt modelId="{F5033D2D-8389-4D64-960F-EB91D341B8F3}" type="pres">
      <dgm:prSet presAssocID="{A5098523-0187-4018-A700-37177F5E8096}" presName="spacer" presStyleCnt="0"/>
      <dgm:spPr/>
    </dgm:pt>
    <dgm:pt modelId="{C0F76AC3-71D3-4900-8024-6CAC91418DBF}" type="pres">
      <dgm:prSet presAssocID="{58006A3F-D045-4C53-B330-C9E1DEEE5416}" presName="parentText" presStyleLbl="node1" presStyleIdx="2" presStyleCnt="5" custLinFactNeighborX="388" custLinFactNeighborY="-30450">
        <dgm:presLayoutVars>
          <dgm:chMax val="0"/>
          <dgm:bulletEnabled val="1"/>
        </dgm:presLayoutVars>
      </dgm:prSet>
      <dgm:spPr/>
      <dgm:t>
        <a:bodyPr/>
        <a:lstStyle/>
        <a:p>
          <a:endParaRPr lang="el-GR"/>
        </a:p>
      </dgm:t>
    </dgm:pt>
    <dgm:pt modelId="{2A244BDF-3463-4532-B0AF-B41056DC3628}" type="pres">
      <dgm:prSet presAssocID="{F66F159B-D118-4C49-9C15-A8003FD47371}" presName="spacer" presStyleCnt="0"/>
      <dgm:spPr/>
    </dgm:pt>
    <dgm:pt modelId="{F5D7C447-78B9-4668-9CAD-4A643A87CADC}" type="pres">
      <dgm:prSet presAssocID="{93A39A8E-1C8A-4E34-87F5-0631E3BF72BA}" presName="parentText" presStyleLbl="node1" presStyleIdx="3" presStyleCnt="5" custLinFactNeighborY="6707">
        <dgm:presLayoutVars>
          <dgm:chMax val="0"/>
          <dgm:bulletEnabled val="1"/>
        </dgm:presLayoutVars>
      </dgm:prSet>
      <dgm:spPr/>
      <dgm:t>
        <a:bodyPr/>
        <a:lstStyle/>
        <a:p>
          <a:endParaRPr lang="el-GR"/>
        </a:p>
      </dgm:t>
    </dgm:pt>
    <dgm:pt modelId="{DFD90A36-6E41-42B1-8099-8027268F34F0}" type="pres">
      <dgm:prSet presAssocID="{ED04F4C4-80FF-4F70-A237-677AEE48BD79}" presName="spacer" presStyleCnt="0"/>
      <dgm:spPr/>
    </dgm:pt>
    <dgm:pt modelId="{B1469ED6-2435-4E98-9C74-41EF38AE6AEA}" type="pres">
      <dgm:prSet presAssocID="{0DC99172-8662-4D4C-A9CD-DF6FBE50F3BD}" presName="parentText" presStyleLbl="node1" presStyleIdx="4" presStyleCnt="5">
        <dgm:presLayoutVars>
          <dgm:chMax val="0"/>
          <dgm:bulletEnabled val="1"/>
        </dgm:presLayoutVars>
      </dgm:prSet>
      <dgm:spPr/>
      <dgm:t>
        <a:bodyPr/>
        <a:lstStyle/>
        <a:p>
          <a:endParaRPr lang="el-GR"/>
        </a:p>
      </dgm:t>
    </dgm:pt>
  </dgm:ptLst>
  <dgm:cxnLst>
    <dgm:cxn modelId="{3BA7305F-803D-4F22-AA0E-E4E777F1745F}" srcId="{5A18548B-3260-4B98-BF96-D875D869EEE9}" destId="{0DC99172-8662-4D4C-A9CD-DF6FBE50F3BD}" srcOrd="4" destOrd="0" parTransId="{131FA9F3-D6DA-48DF-BB7C-D97D077D7A72}" sibTransId="{074F9379-7607-41DD-940E-995C3678388E}"/>
    <dgm:cxn modelId="{177AD032-6FB3-4694-B014-BC9E7711C0C0}" type="presOf" srcId="{84932C9D-3219-414F-9D94-ECEE3BD1AD4A}" destId="{1C69C4EB-9833-44DD-953B-99D17A2B3434}" srcOrd="0" destOrd="0" presId="urn:microsoft.com/office/officeart/2005/8/layout/vList2"/>
    <dgm:cxn modelId="{1FC487C2-A3E0-421B-8B68-7349B856E97E}" srcId="{5A18548B-3260-4B98-BF96-D875D869EEE9}" destId="{58006A3F-D045-4C53-B330-C9E1DEEE5416}" srcOrd="2" destOrd="0" parTransId="{90A15107-0FA5-4D72-86BB-90927A349C03}" sibTransId="{F66F159B-D118-4C49-9C15-A8003FD47371}"/>
    <dgm:cxn modelId="{E923B5A9-A264-4509-A2DF-B91A17CD1510}" srcId="{5A18548B-3260-4B98-BF96-D875D869EEE9}" destId="{93A39A8E-1C8A-4E34-87F5-0631E3BF72BA}" srcOrd="3" destOrd="0" parTransId="{0829FCAD-9947-49AE-AA47-1A2E670E3516}" sibTransId="{ED04F4C4-80FF-4F70-A237-677AEE48BD79}"/>
    <dgm:cxn modelId="{9B3D3BCA-19E6-416F-862C-A2733797415A}" type="presOf" srcId="{0DC99172-8662-4D4C-A9CD-DF6FBE50F3BD}" destId="{B1469ED6-2435-4E98-9C74-41EF38AE6AEA}" srcOrd="0" destOrd="0" presId="urn:microsoft.com/office/officeart/2005/8/layout/vList2"/>
    <dgm:cxn modelId="{7FE53511-A50E-40AB-8353-63C86FC78B89}" type="presOf" srcId="{553B29A4-F10F-40B8-AB93-AE9EB79A697F}" destId="{EC6429F6-7563-4AF2-A971-11ECC1AA0019}" srcOrd="0" destOrd="0" presId="urn:microsoft.com/office/officeart/2005/8/layout/vList2"/>
    <dgm:cxn modelId="{F31AB88D-58F6-4960-984C-5275800BBA52}" srcId="{5A18548B-3260-4B98-BF96-D875D869EEE9}" destId="{553B29A4-F10F-40B8-AB93-AE9EB79A697F}" srcOrd="0" destOrd="0" parTransId="{60A33FF2-37DF-4E2B-96DC-305BAE03BDF2}" sibTransId="{83C8C43D-81AB-4C18-95C6-81904A8765DA}"/>
    <dgm:cxn modelId="{BAD82D2A-DEAF-41D4-9E06-22C7544603E2}" srcId="{5A18548B-3260-4B98-BF96-D875D869EEE9}" destId="{84932C9D-3219-414F-9D94-ECEE3BD1AD4A}" srcOrd="1" destOrd="0" parTransId="{A2C2D729-6225-41AA-A897-576A93D691BF}" sibTransId="{A5098523-0187-4018-A700-37177F5E8096}"/>
    <dgm:cxn modelId="{6342A93A-553D-4B89-8F0D-985D9937BDDF}" type="presOf" srcId="{93A39A8E-1C8A-4E34-87F5-0631E3BF72BA}" destId="{F5D7C447-78B9-4668-9CAD-4A643A87CADC}" srcOrd="0" destOrd="0" presId="urn:microsoft.com/office/officeart/2005/8/layout/vList2"/>
    <dgm:cxn modelId="{B016453B-8345-4B3B-8169-ECF7B222576F}" type="presOf" srcId="{58006A3F-D045-4C53-B330-C9E1DEEE5416}" destId="{C0F76AC3-71D3-4900-8024-6CAC91418DBF}" srcOrd="0" destOrd="0" presId="urn:microsoft.com/office/officeart/2005/8/layout/vList2"/>
    <dgm:cxn modelId="{E44AF47D-2631-4243-9504-F7F94B12221E}" type="presOf" srcId="{5A18548B-3260-4B98-BF96-D875D869EEE9}" destId="{16EE70B0-4C79-454E-BD32-3ED91BB5D194}" srcOrd="0" destOrd="0" presId="urn:microsoft.com/office/officeart/2005/8/layout/vList2"/>
    <dgm:cxn modelId="{F187CDA9-7142-4DDD-A943-3699A1A56D9A}" type="presParOf" srcId="{16EE70B0-4C79-454E-BD32-3ED91BB5D194}" destId="{EC6429F6-7563-4AF2-A971-11ECC1AA0019}" srcOrd="0" destOrd="0" presId="urn:microsoft.com/office/officeart/2005/8/layout/vList2"/>
    <dgm:cxn modelId="{E9D71DA6-8199-4ECE-B6CB-73845DC7E824}" type="presParOf" srcId="{16EE70B0-4C79-454E-BD32-3ED91BB5D194}" destId="{B8F28D64-1450-4709-A83A-4012B19EFD65}" srcOrd="1" destOrd="0" presId="urn:microsoft.com/office/officeart/2005/8/layout/vList2"/>
    <dgm:cxn modelId="{1A84DF7B-F53B-4C67-BF96-0B5E47E685FA}" type="presParOf" srcId="{16EE70B0-4C79-454E-BD32-3ED91BB5D194}" destId="{1C69C4EB-9833-44DD-953B-99D17A2B3434}" srcOrd="2" destOrd="0" presId="urn:microsoft.com/office/officeart/2005/8/layout/vList2"/>
    <dgm:cxn modelId="{CECCFC7E-7E22-48D6-A4AC-84467B73298B}" type="presParOf" srcId="{16EE70B0-4C79-454E-BD32-3ED91BB5D194}" destId="{F5033D2D-8389-4D64-960F-EB91D341B8F3}" srcOrd="3" destOrd="0" presId="urn:microsoft.com/office/officeart/2005/8/layout/vList2"/>
    <dgm:cxn modelId="{4600E998-FDA5-4350-A4C6-602EBC27B4EC}" type="presParOf" srcId="{16EE70B0-4C79-454E-BD32-3ED91BB5D194}" destId="{C0F76AC3-71D3-4900-8024-6CAC91418DBF}" srcOrd="4" destOrd="0" presId="urn:microsoft.com/office/officeart/2005/8/layout/vList2"/>
    <dgm:cxn modelId="{6DAE7481-0CAF-49C1-A231-603E7FCD5162}" type="presParOf" srcId="{16EE70B0-4C79-454E-BD32-3ED91BB5D194}" destId="{2A244BDF-3463-4532-B0AF-B41056DC3628}" srcOrd="5" destOrd="0" presId="urn:microsoft.com/office/officeart/2005/8/layout/vList2"/>
    <dgm:cxn modelId="{0B83F353-5049-41DC-8589-2E953B1EA31B}" type="presParOf" srcId="{16EE70B0-4C79-454E-BD32-3ED91BB5D194}" destId="{F5D7C447-78B9-4668-9CAD-4A643A87CADC}" srcOrd="6" destOrd="0" presId="urn:microsoft.com/office/officeart/2005/8/layout/vList2"/>
    <dgm:cxn modelId="{9E2847D6-3BB6-434D-A0C0-3AB9575389D5}" type="presParOf" srcId="{16EE70B0-4C79-454E-BD32-3ED91BB5D194}" destId="{DFD90A36-6E41-42B1-8099-8027268F34F0}" srcOrd="7" destOrd="0" presId="urn:microsoft.com/office/officeart/2005/8/layout/vList2"/>
    <dgm:cxn modelId="{2BDBEE8B-26FD-47D5-907D-C23595E13FDC}" type="presParOf" srcId="{16EE70B0-4C79-454E-BD32-3ED91BB5D194}" destId="{B1469ED6-2435-4E98-9C74-41EF38AE6AEA}"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8B2088-DF02-4DBA-B3CE-F15241629BAA}"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l-GR"/>
        </a:p>
      </dgm:t>
    </dgm:pt>
    <dgm:pt modelId="{75D3BDE3-9577-4C43-9C02-6C77D65604CE}">
      <dgm:prSet phldrT="[Κείμενο]" custT="1"/>
      <dgm:spPr>
        <a:solidFill>
          <a:schemeClr val="accent1">
            <a:lumMod val="20000"/>
            <a:lumOff val="8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l-GR" sz="3200" b="1" dirty="0" smtClean="0">
              <a:solidFill>
                <a:schemeClr val="tx2">
                  <a:lumMod val="75000"/>
                </a:schemeClr>
              </a:solidFill>
              <a:hlinkClick xmlns:r="http://schemas.openxmlformats.org/officeDocument/2006/relationships" r:id="rId1" action="ppaction://hlinksldjump"/>
            </a:rPr>
            <a:t>Σωματικά</a:t>
          </a:r>
          <a:endParaRPr lang="el-GR" sz="3200" b="1" dirty="0" smtClean="0">
            <a:solidFill>
              <a:schemeClr val="tx2">
                <a:lumMod val="75000"/>
              </a:schemeClr>
            </a:solidFill>
          </a:endParaRPr>
        </a:p>
        <a:p>
          <a:pPr defTabSz="977900">
            <a:spcBef>
              <a:spcPct val="0"/>
            </a:spcBef>
            <a:spcAft>
              <a:spcPct val="35000"/>
            </a:spcAft>
          </a:pPr>
          <a:endParaRPr lang="el-GR" dirty="0"/>
        </a:p>
      </dgm:t>
    </dgm:pt>
    <dgm:pt modelId="{F0D0A25E-AF69-49AE-B746-28CAED7C6E06}" type="parTrans" cxnId="{039223A0-76E9-47D6-B50C-5E51395969BC}">
      <dgm:prSet/>
      <dgm:spPr/>
      <dgm:t>
        <a:bodyPr/>
        <a:lstStyle/>
        <a:p>
          <a:endParaRPr lang="el-GR"/>
        </a:p>
      </dgm:t>
    </dgm:pt>
    <dgm:pt modelId="{C559F26F-9F1A-4FD6-9109-E4B14FE2E8F6}" type="sibTrans" cxnId="{039223A0-76E9-47D6-B50C-5E51395969BC}">
      <dgm:prSet/>
      <dgm:spPr/>
      <dgm:t>
        <a:bodyPr/>
        <a:lstStyle/>
        <a:p>
          <a:endParaRPr lang="el-GR"/>
        </a:p>
      </dgm:t>
    </dgm:pt>
    <dgm:pt modelId="{5C70B6C1-22CE-4D8E-820C-06D81E88AAB3}">
      <dgm:prSet phldrT="[Κείμενο]" custT="1"/>
      <dgm:spPr>
        <a:solidFill>
          <a:schemeClr val="accent1">
            <a:lumMod val="20000"/>
            <a:lumOff val="8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l-GR" sz="3200" b="1" dirty="0" smtClean="0">
              <a:solidFill>
                <a:schemeClr val="tx2">
                  <a:lumMod val="75000"/>
                </a:schemeClr>
              </a:solidFill>
              <a:hlinkClick xmlns:r="http://schemas.openxmlformats.org/officeDocument/2006/relationships" r:id="rId2" action="ppaction://hlinksldjump"/>
            </a:rPr>
            <a:t>Κοινωνικά</a:t>
          </a:r>
          <a:endParaRPr lang="el-GR" sz="3200" b="1" dirty="0" smtClean="0">
            <a:solidFill>
              <a:schemeClr val="tx2">
                <a:lumMod val="75000"/>
              </a:schemeClr>
            </a:solidFill>
          </a:endParaRPr>
        </a:p>
        <a:p>
          <a:pPr defTabSz="977900">
            <a:spcBef>
              <a:spcPct val="0"/>
            </a:spcBef>
            <a:spcAft>
              <a:spcPct val="35000"/>
            </a:spcAft>
          </a:pPr>
          <a:endParaRPr lang="el-GR" dirty="0"/>
        </a:p>
      </dgm:t>
    </dgm:pt>
    <dgm:pt modelId="{BB2D630D-4D06-4222-8D58-BCA8DF8499D5}" type="parTrans" cxnId="{FDE933CA-167C-44A6-8376-D46E98CC3BD6}">
      <dgm:prSet/>
      <dgm:spPr/>
      <dgm:t>
        <a:bodyPr/>
        <a:lstStyle/>
        <a:p>
          <a:endParaRPr lang="el-GR"/>
        </a:p>
      </dgm:t>
    </dgm:pt>
    <dgm:pt modelId="{C1E4402F-3F5B-4B82-8650-F649E70304BF}" type="sibTrans" cxnId="{FDE933CA-167C-44A6-8376-D46E98CC3BD6}">
      <dgm:prSet/>
      <dgm:spPr/>
      <dgm:t>
        <a:bodyPr/>
        <a:lstStyle/>
        <a:p>
          <a:endParaRPr lang="el-GR"/>
        </a:p>
      </dgm:t>
    </dgm:pt>
    <dgm:pt modelId="{4927BB2E-E411-4D0E-BEDF-70384792D6C0}">
      <dgm:prSet phldrT="[Κείμενο]" custT="1"/>
      <dgm:spPr>
        <a:solidFill>
          <a:schemeClr val="accent1">
            <a:lumMod val="20000"/>
            <a:lumOff val="8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l-GR" sz="3200" b="1" dirty="0" smtClean="0">
              <a:solidFill>
                <a:schemeClr val="tx2">
                  <a:lumMod val="75000"/>
                </a:schemeClr>
              </a:solidFill>
              <a:hlinkClick xmlns:r="http://schemas.openxmlformats.org/officeDocument/2006/relationships" r:id="rId3" action="ppaction://hlinksldjump"/>
            </a:rPr>
            <a:t>Μαθησιακά</a:t>
          </a:r>
          <a:endParaRPr lang="el-GR" sz="3200" b="1" dirty="0" smtClean="0">
            <a:solidFill>
              <a:schemeClr val="tx2">
                <a:lumMod val="75000"/>
              </a:schemeClr>
            </a:solidFill>
          </a:endParaRPr>
        </a:p>
        <a:p>
          <a:pPr defTabSz="977900">
            <a:spcBef>
              <a:spcPct val="0"/>
            </a:spcBef>
            <a:spcAft>
              <a:spcPct val="35000"/>
            </a:spcAft>
          </a:pPr>
          <a:endParaRPr lang="el-GR" dirty="0"/>
        </a:p>
      </dgm:t>
    </dgm:pt>
    <dgm:pt modelId="{6CC238A6-4850-4B55-94B0-F10F4E0F485C}" type="parTrans" cxnId="{6649E269-D8E5-4B5A-9E88-D7FB23C4A60F}">
      <dgm:prSet/>
      <dgm:spPr/>
      <dgm:t>
        <a:bodyPr/>
        <a:lstStyle/>
        <a:p>
          <a:endParaRPr lang="el-GR"/>
        </a:p>
      </dgm:t>
    </dgm:pt>
    <dgm:pt modelId="{7C721A33-3E7C-4962-8EFD-1CF06D8B3E4C}" type="sibTrans" cxnId="{6649E269-D8E5-4B5A-9E88-D7FB23C4A60F}">
      <dgm:prSet/>
      <dgm:spPr/>
      <dgm:t>
        <a:bodyPr/>
        <a:lstStyle/>
        <a:p>
          <a:endParaRPr lang="el-GR"/>
        </a:p>
      </dgm:t>
    </dgm:pt>
    <dgm:pt modelId="{756B34C4-44FD-49BB-BFC3-325C6B090406}">
      <dgm:prSet phldrT="[Κείμενο]" custT="1"/>
      <dgm:spPr>
        <a:solidFill>
          <a:schemeClr val="accent1">
            <a:lumMod val="20000"/>
            <a:lumOff val="8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l-GR" sz="3200" b="1" dirty="0" smtClean="0">
              <a:solidFill>
                <a:schemeClr val="tx2">
                  <a:lumMod val="75000"/>
                </a:schemeClr>
              </a:solidFill>
              <a:hlinkClick xmlns:r="http://schemas.openxmlformats.org/officeDocument/2006/relationships" r:id="rId4" action="ppaction://hlinksldjump"/>
            </a:rPr>
            <a:t>Συναισθηματικά</a:t>
          </a:r>
          <a:endParaRPr lang="el-GR" sz="3200" b="1" dirty="0" smtClean="0">
            <a:solidFill>
              <a:schemeClr val="tx2">
                <a:lumMod val="75000"/>
              </a:schemeClr>
            </a:solidFill>
          </a:endParaRPr>
        </a:p>
        <a:p>
          <a:pPr defTabSz="977900">
            <a:spcBef>
              <a:spcPct val="0"/>
            </a:spcBef>
            <a:spcAft>
              <a:spcPct val="35000"/>
            </a:spcAft>
          </a:pPr>
          <a:endParaRPr lang="el-GR" dirty="0"/>
        </a:p>
      </dgm:t>
    </dgm:pt>
    <dgm:pt modelId="{84306EA0-687B-412B-A016-84675D6ACEE6}" type="parTrans" cxnId="{69AC3BA9-ECC9-48FC-BC1F-DE4A94BAF00F}">
      <dgm:prSet/>
      <dgm:spPr/>
      <dgm:t>
        <a:bodyPr/>
        <a:lstStyle/>
        <a:p>
          <a:endParaRPr lang="el-GR"/>
        </a:p>
      </dgm:t>
    </dgm:pt>
    <dgm:pt modelId="{3E36F3EC-13FE-4168-A8CC-9407DAF42622}" type="sibTrans" cxnId="{69AC3BA9-ECC9-48FC-BC1F-DE4A94BAF00F}">
      <dgm:prSet/>
      <dgm:spPr/>
      <dgm:t>
        <a:bodyPr/>
        <a:lstStyle/>
        <a:p>
          <a:endParaRPr lang="el-GR"/>
        </a:p>
      </dgm:t>
    </dgm:pt>
    <dgm:pt modelId="{A6DEB0C9-6453-4C2B-A645-EAA6AACEBE24}">
      <dgm:prSet custT="1"/>
      <dgm:spPr>
        <a:solidFill>
          <a:schemeClr val="accent1">
            <a:lumMod val="20000"/>
            <a:lumOff val="80000"/>
          </a:schemeClr>
        </a:solidFill>
      </dgm:spPr>
      <dgm:t>
        <a:bodyPr/>
        <a:lstStyle/>
        <a:p>
          <a:r>
            <a:rPr lang="el-GR" sz="3200" b="1" dirty="0" smtClean="0">
              <a:solidFill>
                <a:schemeClr val="tx2">
                  <a:lumMod val="75000"/>
                </a:schemeClr>
              </a:solidFill>
              <a:hlinkClick xmlns:r="http://schemas.openxmlformats.org/officeDocument/2006/relationships" r:id="rId5" action="ppaction://hlinksldjump"/>
            </a:rPr>
            <a:t>Νοητικά</a:t>
          </a:r>
          <a:endParaRPr lang="el-GR" sz="3200" b="1" dirty="0">
            <a:solidFill>
              <a:schemeClr val="tx2">
                <a:lumMod val="75000"/>
              </a:schemeClr>
            </a:solidFill>
          </a:endParaRPr>
        </a:p>
      </dgm:t>
    </dgm:pt>
    <dgm:pt modelId="{47C1BB1F-3635-4D6C-A240-923958724D7E}" type="parTrans" cxnId="{86681E55-E048-4CC7-9E6F-9AB73389D6F3}">
      <dgm:prSet/>
      <dgm:spPr/>
      <dgm:t>
        <a:bodyPr/>
        <a:lstStyle/>
        <a:p>
          <a:endParaRPr lang="el-GR"/>
        </a:p>
      </dgm:t>
    </dgm:pt>
    <dgm:pt modelId="{D90FA9FC-9AD4-404D-8B65-FD9B9A3DCE8D}" type="sibTrans" cxnId="{86681E55-E048-4CC7-9E6F-9AB73389D6F3}">
      <dgm:prSet/>
      <dgm:spPr/>
      <dgm:t>
        <a:bodyPr/>
        <a:lstStyle/>
        <a:p>
          <a:endParaRPr lang="el-GR"/>
        </a:p>
      </dgm:t>
    </dgm:pt>
    <dgm:pt modelId="{B2D2EFC2-F3F9-4BAE-B1F7-832858BB94CC}" type="pres">
      <dgm:prSet presAssocID="{CD8B2088-DF02-4DBA-B3CE-F15241629BAA}" presName="cycle" presStyleCnt="0">
        <dgm:presLayoutVars>
          <dgm:dir/>
          <dgm:resizeHandles val="exact"/>
        </dgm:presLayoutVars>
      </dgm:prSet>
      <dgm:spPr/>
      <dgm:t>
        <a:bodyPr/>
        <a:lstStyle/>
        <a:p>
          <a:endParaRPr lang="el-GR"/>
        </a:p>
      </dgm:t>
    </dgm:pt>
    <dgm:pt modelId="{4F37FCDE-BB48-4CEC-A025-5EC4570B3D4F}" type="pres">
      <dgm:prSet presAssocID="{75D3BDE3-9577-4C43-9C02-6C77D65604CE}" presName="node" presStyleLbl="node1" presStyleIdx="0" presStyleCnt="5" custScaleX="238491">
        <dgm:presLayoutVars>
          <dgm:bulletEnabled val="1"/>
        </dgm:presLayoutVars>
      </dgm:prSet>
      <dgm:spPr/>
      <dgm:t>
        <a:bodyPr/>
        <a:lstStyle/>
        <a:p>
          <a:endParaRPr lang="el-GR"/>
        </a:p>
      </dgm:t>
    </dgm:pt>
    <dgm:pt modelId="{0406450A-7A8E-457B-9097-8551A93B23F3}" type="pres">
      <dgm:prSet presAssocID="{75D3BDE3-9577-4C43-9C02-6C77D65604CE}" presName="spNode" presStyleCnt="0"/>
      <dgm:spPr/>
    </dgm:pt>
    <dgm:pt modelId="{244BB8AB-09DD-40A6-8D86-110BDC2ECBE7}" type="pres">
      <dgm:prSet presAssocID="{C559F26F-9F1A-4FD6-9109-E4B14FE2E8F6}" presName="sibTrans" presStyleLbl="sibTrans1D1" presStyleIdx="0" presStyleCnt="5"/>
      <dgm:spPr/>
      <dgm:t>
        <a:bodyPr/>
        <a:lstStyle/>
        <a:p>
          <a:endParaRPr lang="el-GR"/>
        </a:p>
      </dgm:t>
    </dgm:pt>
    <dgm:pt modelId="{4EBD3A6F-D31B-490A-AB14-35E83A064281}" type="pres">
      <dgm:prSet presAssocID="{5C70B6C1-22CE-4D8E-820C-06D81E88AAB3}" presName="node" presStyleLbl="node1" presStyleIdx="1" presStyleCnt="5" custScaleX="204103">
        <dgm:presLayoutVars>
          <dgm:bulletEnabled val="1"/>
        </dgm:presLayoutVars>
      </dgm:prSet>
      <dgm:spPr/>
      <dgm:t>
        <a:bodyPr/>
        <a:lstStyle/>
        <a:p>
          <a:endParaRPr lang="el-GR"/>
        </a:p>
      </dgm:t>
    </dgm:pt>
    <dgm:pt modelId="{2C065862-612B-4553-B02E-C620D9AE6AA2}" type="pres">
      <dgm:prSet presAssocID="{5C70B6C1-22CE-4D8E-820C-06D81E88AAB3}" presName="spNode" presStyleCnt="0"/>
      <dgm:spPr/>
    </dgm:pt>
    <dgm:pt modelId="{1DB530FE-8D40-429C-808A-AE5A0F44F94C}" type="pres">
      <dgm:prSet presAssocID="{C1E4402F-3F5B-4B82-8650-F649E70304BF}" presName="sibTrans" presStyleLbl="sibTrans1D1" presStyleIdx="1" presStyleCnt="5"/>
      <dgm:spPr/>
      <dgm:t>
        <a:bodyPr/>
        <a:lstStyle/>
        <a:p>
          <a:endParaRPr lang="el-GR"/>
        </a:p>
      </dgm:t>
    </dgm:pt>
    <dgm:pt modelId="{16DEBEB2-C8ED-4C75-BE2E-E44FB5DD7A70}" type="pres">
      <dgm:prSet presAssocID="{A6DEB0C9-6453-4C2B-A645-EAA6AACEBE24}" presName="node" presStyleLbl="node1" presStyleIdx="2" presStyleCnt="5" custScaleX="162737" custRadScaleRad="96684" custRadScaleInc="-56292">
        <dgm:presLayoutVars>
          <dgm:bulletEnabled val="1"/>
        </dgm:presLayoutVars>
      </dgm:prSet>
      <dgm:spPr/>
      <dgm:t>
        <a:bodyPr/>
        <a:lstStyle/>
        <a:p>
          <a:endParaRPr lang="el-GR"/>
        </a:p>
      </dgm:t>
    </dgm:pt>
    <dgm:pt modelId="{3646F140-8089-4C7E-8459-8803507587E2}" type="pres">
      <dgm:prSet presAssocID="{A6DEB0C9-6453-4C2B-A645-EAA6AACEBE24}" presName="spNode" presStyleCnt="0"/>
      <dgm:spPr/>
    </dgm:pt>
    <dgm:pt modelId="{372711F5-D756-4BF6-8D9D-4E442BEBBC26}" type="pres">
      <dgm:prSet presAssocID="{D90FA9FC-9AD4-404D-8B65-FD9B9A3DCE8D}" presName="sibTrans" presStyleLbl="sibTrans1D1" presStyleIdx="2" presStyleCnt="5"/>
      <dgm:spPr/>
      <dgm:t>
        <a:bodyPr/>
        <a:lstStyle/>
        <a:p>
          <a:endParaRPr lang="el-GR"/>
        </a:p>
      </dgm:t>
    </dgm:pt>
    <dgm:pt modelId="{F0E5DCB1-4E1B-433E-B55F-21B18BF38FD4}" type="pres">
      <dgm:prSet presAssocID="{4927BB2E-E411-4D0E-BEDF-70384792D6C0}" presName="node" presStyleLbl="node1" presStyleIdx="3" presStyleCnt="5" custScaleX="184327" custRadScaleRad="111774" custRadScaleInc="87560">
        <dgm:presLayoutVars>
          <dgm:bulletEnabled val="1"/>
        </dgm:presLayoutVars>
      </dgm:prSet>
      <dgm:spPr/>
      <dgm:t>
        <a:bodyPr/>
        <a:lstStyle/>
        <a:p>
          <a:endParaRPr lang="el-GR"/>
        </a:p>
      </dgm:t>
    </dgm:pt>
    <dgm:pt modelId="{674C30BD-1FB7-4E41-BB18-6D58686F8DD8}" type="pres">
      <dgm:prSet presAssocID="{4927BB2E-E411-4D0E-BEDF-70384792D6C0}" presName="spNode" presStyleCnt="0"/>
      <dgm:spPr/>
    </dgm:pt>
    <dgm:pt modelId="{37EC01AB-05AB-4D8B-9995-43F24D6ACAF0}" type="pres">
      <dgm:prSet presAssocID="{7C721A33-3E7C-4962-8EFD-1CF06D8B3E4C}" presName="sibTrans" presStyleLbl="sibTrans1D1" presStyleIdx="3" presStyleCnt="5"/>
      <dgm:spPr/>
      <dgm:t>
        <a:bodyPr/>
        <a:lstStyle/>
        <a:p>
          <a:endParaRPr lang="el-GR"/>
        </a:p>
      </dgm:t>
    </dgm:pt>
    <dgm:pt modelId="{BA906DED-565E-424D-90F7-E1A4E388B6FE}" type="pres">
      <dgm:prSet presAssocID="{756B34C4-44FD-49BB-BFC3-325C6B090406}" presName="node" presStyleLbl="node1" presStyleIdx="4" presStyleCnt="5" custScaleX="219429" custRadScaleRad="101297" custRadScaleInc="-2437">
        <dgm:presLayoutVars>
          <dgm:bulletEnabled val="1"/>
        </dgm:presLayoutVars>
      </dgm:prSet>
      <dgm:spPr/>
      <dgm:t>
        <a:bodyPr/>
        <a:lstStyle/>
        <a:p>
          <a:endParaRPr lang="el-GR"/>
        </a:p>
      </dgm:t>
    </dgm:pt>
    <dgm:pt modelId="{B6319CD4-99AF-4518-B850-F8B91ECD9F77}" type="pres">
      <dgm:prSet presAssocID="{756B34C4-44FD-49BB-BFC3-325C6B090406}" presName="spNode" presStyleCnt="0"/>
      <dgm:spPr/>
    </dgm:pt>
    <dgm:pt modelId="{77ACA673-8D7C-467D-BFAA-C434CD26C237}" type="pres">
      <dgm:prSet presAssocID="{3E36F3EC-13FE-4168-A8CC-9407DAF42622}" presName="sibTrans" presStyleLbl="sibTrans1D1" presStyleIdx="4" presStyleCnt="5"/>
      <dgm:spPr/>
      <dgm:t>
        <a:bodyPr/>
        <a:lstStyle/>
        <a:p>
          <a:endParaRPr lang="el-GR"/>
        </a:p>
      </dgm:t>
    </dgm:pt>
  </dgm:ptLst>
  <dgm:cxnLst>
    <dgm:cxn modelId="{69AC3BA9-ECC9-48FC-BC1F-DE4A94BAF00F}" srcId="{CD8B2088-DF02-4DBA-B3CE-F15241629BAA}" destId="{756B34C4-44FD-49BB-BFC3-325C6B090406}" srcOrd="4" destOrd="0" parTransId="{84306EA0-687B-412B-A016-84675D6ACEE6}" sibTransId="{3E36F3EC-13FE-4168-A8CC-9407DAF42622}"/>
    <dgm:cxn modelId="{0FABAA9D-68E7-4A87-A959-A1416AA26507}" type="presOf" srcId="{C1E4402F-3F5B-4B82-8650-F649E70304BF}" destId="{1DB530FE-8D40-429C-808A-AE5A0F44F94C}" srcOrd="0" destOrd="0" presId="urn:microsoft.com/office/officeart/2005/8/layout/cycle6"/>
    <dgm:cxn modelId="{E13C9CD1-3292-48EF-96F3-3C40BE439A95}" type="presOf" srcId="{75D3BDE3-9577-4C43-9C02-6C77D65604CE}" destId="{4F37FCDE-BB48-4CEC-A025-5EC4570B3D4F}" srcOrd="0" destOrd="0" presId="urn:microsoft.com/office/officeart/2005/8/layout/cycle6"/>
    <dgm:cxn modelId="{F7EE6E6A-1076-4F99-934F-DBF38B2717EB}" type="presOf" srcId="{7C721A33-3E7C-4962-8EFD-1CF06D8B3E4C}" destId="{37EC01AB-05AB-4D8B-9995-43F24D6ACAF0}" srcOrd="0" destOrd="0" presId="urn:microsoft.com/office/officeart/2005/8/layout/cycle6"/>
    <dgm:cxn modelId="{86681E55-E048-4CC7-9E6F-9AB73389D6F3}" srcId="{CD8B2088-DF02-4DBA-B3CE-F15241629BAA}" destId="{A6DEB0C9-6453-4C2B-A645-EAA6AACEBE24}" srcOrd="2" destOrd="0" parTransId="{47C1BB1F-3635-4D6C-A240-923958724D7E}" sibTransId="{D90FA9FC-9AD4-404D-8B65-FD9B9A3DCE8D}"/>
    <dgm:cxn modelId="{FDE933CA-167C-44A6-8376-D46E98CC3BD6}" srcId="{CD8B2088-DF02-4DBA-B3CE-F15241629BAA}" destId="{5C70B6C1-22CE-4D8E-820C-06D81E88AAB3}" srcOrd="1" destOrd="0" parTransId="{BB2D630D-4D06-4222-8D58-BCA8DF8499D5}" sibTransId="{C1E4402F-3F5B-4B82-8650-F649E70304BF}"/>
    <dgm:cxn modelId="{6649E269-D8E5-4B5A-9E88-D7FB23C4A60F}" srcId="{CD8B2088-DF02-4DBA-B3CE-F15241629BAA}" destId="{4927BB2E-E411-4D0E-BEDF-70384792D6C0}" srcOrd="3" destOrd="0" parTransId="{6CC238A6-4850-4B55-94B0-F10F4E0F485C}" sibTransId="{7C721A33-3E7C-4962-8EFD-1CF06D8B3E4C}"/>
    <dgm:cxn modelId="{4A183F22-290B-4714-8FBC-68A07EBD9696}" type="presOf" srcId="{3E36F3EC-13FE-4168-A8CC-9407DAF42622}" destId="{77ACA673-8D7C-467D-BFAA-C434CD26C237}" srcOrd="0" destOrd="0" presId="urn:microsoft.com/office/officeart/2005/8/layout/cycle6"/>
    <dgm:cxn modelId="{E94C2D8B-A9E6-4302-9B12-708DC66AAA70}" type="presOf" srcId="{A6DEB0C9-6453-4C2B-A645-EAA6AACEBE24}" destId="{16DEBEB2-C8ED-4C75-BE2E-E44FB5DD7A70}" srcOrd="0" destOrd="0" presId="urn:microsoft.com/office/officeart/2005/8/layout/cycle6"/>
    <dgm:cxn modelId="{039223A0-76E9-47D6-B50C-5E51395969BC}" srcId="{CD8B2088-DF02-4DBA-B3CE-F15241629BAA}" destId="{75D3BDE3-9577-4C43-9C02-6C77D65604CE}" srcOrd="0" destOrd="0" parTransId="{F0D0A25E-AF69-49AE-B746-28CAED7C6E06}" sibTransId="{C559F26F-9F1A-4FD6-9109-E4B14FE2E8F6}"/>
    <dgm:cxn modelId="{27F3CC2B-4C88-49AE-8F98-173A01D8F81D}" type="presOf" srcId="{5C70B6C1-22CE-4D8E-820C-06D81E88AAB3}" destId="{4EBD3A6F-D31B-490A-AB14-35E83A064281}" srcOrd="0" destOrd="0" presId="urn:microsoft.com/office/officeart/2005/8/layout/cycle6"/>
    <dgm:cxn modelId="{D4FED940-E404-48BA-B3BB-0F8A7AD3A086}" type="presOf" srcId="{C559F26F-9F1A-4FD6-9109-E4B14FE2E8F6}" destId="{244BB8AB-09DD-40A6-8D86-110BDC2ECBE7}" srcOrd="0" destOrd="0" presId="urn:microsoft.com/office/officeart/2005/8/layout/cycle6"/>
    <dgm:cxn modelId="{9EC1B909-8683-43F8-ADCD-AE645DFF4071}" type="presOf" srcId="{756B34C4-44FD-49BB-BFC3-325C6B090406}" destId="{BA906DED-565E-424D-90F7-E1A4E388B6FE}" srcOrd="0" destOrd="0" presId="urn:microsoft.com/office/officeart/2005/8/layout/cycle6"/>
    <dgm:cxn modelId="{7D552076-AA6B-4833-94F1-ABD92DFD13DA}" type="presOf" srcId="{CD8B2088-DF02-4DBA-B3CE-F15241629BAA}" destId="{B2D2EFC2-F3F9-4BAE-B1F7-832858BB94CC}" srcOrd="0" destOrd="0" presId="urn:microsoft.com/office/officeart/2005/8/layout/cycle6"/>
    <dgm:cxn modelId="{320E7BD6-B8CF-46B3-8F9D-9C3D50A6C926}" type="presOf" srcId="{D90FA9FC-9AD4-404D-8B65-FD9B9A3DCE8D}" destId="{372711F5-D756-4BF6-8D9D-4E442BEBBC26}" srcOrd="0" destOrd="0" presId="urn:microsoft.com/office/officeart/2005/8/layout/cycle6"/>
    <dgm:cxn modelId="{74C6A686-A31C-4563-9FD6-049AC72118A8}" type="presOf" srcId="{4927BB2E-E411-4D0E-BEDF-70384792D6C0}" destId="{F0E5DCB1-4E1B-433E-B55F-21B18BF38FD4}" srcOrd="0" destOrd="0" presId="urn:microsoft.com/office/officeart/2005/8/layout/cycle6"/>
    <dgm:cxn modelId="{7D0367F6-E49B-43CA-BECA-3821B50E35FA}" type="presParOf" srcId="{B2D2EFC2-F3F9-4BAE-B1F7-832858BB94CC}" destId="{4F37FCDE-BB48-4CEC-A025-5EC4570B3D4F}" srcOrd="0" destOrd="0" presId="urn:microsoft.com/office/officeart/2005/8/layout/cycle6"/>
    <dgm:cxn modelId="{46C40147-F27D-4AB7-A81C-BECA71A56D37}" type="presParOf" srcId="{B2D2EFC2-F3F9-4BAE-B1F7-832858BB94CC}" destId="{0406450A-7A8E-457B-9097-8551A93B23F3}" srcOrd="1" destOrd="0" presId="urn:microsoft.com/office/officeart/2005/8/layout/cycle6"/>
    <dgm:cxn modelId="{B4A9DD0B-99CE-4ABE-B36F-327F024A79F3}" type="presParOf" srcId="{B2D2EFC2-F3F9-4BAE-B1F7-832858BB94CC}" destId="{244BB8AB-09DD-40A6-8D86-110BDC2ECBE7}" srcOrd="2" destOrd="0" presId="urn:microsoft.com/office/officeart/2005/8/layout/cycle6"/>
    <dgm:cxn modelId="{A2803035-E5AB-4DEB-812E-F375F546E7DC}" type="presParOf" srcId="{B2D2EFC2-F3F9-4BAE-B1F7-832858BB94CC}" destId="{4EBD3A6F-D31B-490A-AB14-35E83A064281}" srcOrd="3" destOrd="0" presId="urn:microsoft.com/office/officeart/2005/8/layout/cycle6"/>
    <dgm:cxn modelId="{6460B0B3-505F-4EFB-BFEB-5E2DE2443B0C}" type="presParOf" srcId="{B2D2EFC2-F3F9-4BAE-B1F7-832858BB94CC}" destId="{2C065862-612B-4553-B02E-C620D9AE6AA2}" srcOrd="4" destOrd="0" presId="urn:microsoft.com/office/officeart/2005/8/layout/cycle6"/>
    <dgm:cxn modelId="{2CFF6442-7BE9-4272-9E69-85FA6D336CC7}" type="presParOf" srcId="{B2D2EFC2-F3F9-4BAE-B1F7-832858BB94CC}" destId="{1DB530FE-8D40-429C-808A-AE5A0F44F94C}" srcOrd="5" destOrd="0" presId="urn:microsoft.com/office/officeart/2005/8/layout/cycle6"/>
    <dgm:cxn modelId="{3AC044E3-28FE-46B1-A817-50675A6259E6}" type="presParOf" srcId="{B2D2EFC2-F3F9-4BAE-B1F7-832858BB94CC}" destId="{16DEBEB2-C8ED-4C75-BE2E-E44FB5DD7A70}" srcOrd="6" destOrd="0" presId="urn:microsoft.com/office/officeart/2005/8/layout/cycle6"/>
    <dgm:cxn modelId="{4A20C101-59FB-49CD-958D-E40AF5438CED}" type="presParOf" srcId="{B2D2EFC2-F3F9-4BAE-B1F7-832858BB94CC}" destId="{3646F140-8089-4C7E-8459-8803507587E2}" srcOrd="7" destOrd="0" presId="urn:microsoft.com/office/officeart/2005/8/layout/cycle6"/>
    <dgm:cxn modelId="{1399576B-EF7E-4AF2-AA93-02CFBF1CF5B5}" type="presParOf" srcId="{B2D2EFC2-F3F9-4BAE-B1F7-832858BB94CC}" destId="{372711F5-D756-4BF6-8D9D-4E442BEBBC26}" srcOrd="8" destOrd="0" presId="urn:microsoft.com/office/officeart/2005/8/layout/cycle6"/>
    <dgm:cxn modelId="{0CDC16FA-10D3-4845-84AA-87E32EFBF457}" type="presParOf" srcId="{B2D2EFC2-F3F9-4BAE-B1F7-832858BB94CC}" destId="{F0E5DCB1-4E1B-433E-B55F-21B18BF38FD4}" srcOrd="9" destOrd="0" presId="urn:microsoft.com/office/officeart/2005/8/layout/cycle6"/>
    <dgm:cxn modelId="{88825058-D2E1-4852-BF2A-92F65656E7D3}" type="presParOf" srcId="{B2D2EFC2-F3F9-4BAE-B1F7-832858BB94CC}" destId="{674C30BD-1FB7-4E41-BB18-6D58686F8DD8}" srcOrd="10" destOrd="0" presId="urn:microsoft.com/office/officeart/2005/8/layout/cycle6"/>
    <dgm:cxn modelId="{4E3F8EC8-CE81-42DE-B37C-03269CFE18F8}" type="presParOf" srcId="{B2D2EFC2-F3F9-4BAE-B1F7-832858BB94CC}" destId="{37EC01AB-05AB-4D8B-9995-43F24D6ACAF0}" srcOrd="11" destOrd="0" presId="urn:microsoft.com/office/officeart/2005/8/layout/cycle6"/>
    <dgm:cxn modelId="{02EB7B6D-D0D8-4362-A16A-47E8953469DC}" type="presParOf" srcId="{B2D2EFC2-F3F9-4BAE-B1F7-832858BB94CC}" destId="{BA906DED-565E-424D-90F7-E1A4E388B6FE}" srcOrd="12" destOrd="0" presId="urn:microsoft.com/office/officeart/2005/8/layout/cycle6"/>
    <dgm:cxn modelId="{8C5D9443-3AFF-4315-97AC-61974145DD77}" type="presParOf" srcId="{B2D2EFC2-F3F9-4BAE-B1F7-832858BB94CC}" destId="{B6319CD4-99AF-4518-B850-F8B91ECD9F77}" srcOrd="13" destOrd="0" presId="urn:microsoft.com/office/officeart/2005/8/layout/cycle6"/>
    <dgm:cxn modelId="{6F45BE22-90C3-496D-9911-0410D84A9F88}" type="presParOf" srcId="{B2D2EFC2-F3F9-4BAE-B1F7-832858BB94CC}" destId="{77ACA673-8D7C-467D-BFAA-C434CD26C237}" srcOrd="14" destOrd="0" presId="urn:microsoft.com/office/officeart/2005/8/layout/cycle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A9DBB2-82CD-4EF6-82B5-2A9DFBDA691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E17B5F54-5F66-4E4B-AFD7-585D7A615C03}">
      <dgm:prSet phldrT="[Κείμενο]" custT="1"/>
      <dgm:spPr>
        <a:solidFill>
          <a:schemeClr val="accent1">
            <a:lumMod val="40000"/>
            <a:lumOff val="60000"/>
          </a:schemeClr>
        </a:solidFill>
      </dgm:spPr>
      <dgm:t>
        <a:bodyPr/>
        <a:lstStyle/>
        <a:p>
          <a:r>
            <a:rPr lang="el-GR" sz="3200" b="1" dirty="0" smtClean="0">
              <a:solidFill>
                <a:schemeClr val="accent1">
                  <a:lumMod val="75000"/>
                </a:schemeClr>
              </a:solidFill>
              <a:hlinkClick xmlns:r="http://schemas.openxmlformats.org/officeDocument/2006/relationships" r:id="rId1" action="ppaction://hlinksldjump"/>
            </a:rPr>
            <a:t>το περιεχόμενο</a:t>
          </a:r>
          <a:endParaRPr lang="el-GR" sz="3200" b="1" dirty="0">
            <a:solidFill>
              <a:schemeClr val="accent1">
                <a:lumMod val="75000"/>
              </a:schemeClr>
            </a:solidFill>
          </a:endParaRPr>
        </a:p>
      </dgm:t>
    </dgm:pt>
    <dgm:pt modelId="{30C245CF-CFF2-4554-B69E-B1BD8F95E896}" type="parTrans" cxnId="{37D8868B-90B8-45FB-8625-52AC0866CA72}">
      <dgm:prSet/>
      <dgm:spPr/>
      <dgm:t>
        <a:bodyPr/>
        <a:lstStyle/>
        <a:p>
          <a:endParaRPr lang="el-GR"/>
        </a:p>
      </dgm:t>
    </dgm:pt>
    <dgm:pt modelId="{73ADB65B-C595-43E6-BFC5-4EC7577655C3}" type="sibTrans" cxnId="{37D8868B-90B8-45FB-8625-52AC0866CA72}">
      <dgm:prSet/>
      <dgm:spPr/>
      <dgm:t>
        <a:bodyPr/>
        <a:lstStyle/>
        <a:p>
          <a:endParaRPr lang="el-GR"/>
        </a:p>
      </dgm:t>
    </dgm:pt>
    <dgm:pt modelId="{AE2301B7-59BC-4B06-B2C4-E8A619E142E4}">
      <dgm:prSet phldrT="[Κείμενο]" custT="1"/>
      <dgm:spPr>
        <a:solidFill>
          <a:schemeClr val="accent1">
            <a:lumMod val="40000"/>
            <a:lumOff val="60000"/>
          </a:schemeClr>
        </a:solidFill>
      </dgm:spPr>
      <dgm:t>
        <a:bodyPr/>
        <a:lstStyle/>
        <a:p>
          <a:pPr algn="l"/>
          <a:r>
            <a:rPr lang="el-GR" sz="2800" b="1" dirty="0" smtClean="0">
              <a:solidFill>
                <a:schemeClr val="accent1">
                  <a:lumMod val="75000"/>
                </a:schemeClr>
              </a:solidFill>
              <a:hlinkClick xmlns:r="http://schemas.openxmlformats.org/officeDocument/2006/relationships" r:id="rId2" action="ppaction://hlinksldjump"/>
            </a:rPr>
            <a:t>τη διαδικασία</a:t>
          </a:r>
          <a:endParaRPr lang="el-GR" sz="3300" dirty="0">
            <a:solidFill>
              <a:schemeClr val="accent1">
                <a:lumMod val="75000"/>
              </a:schemeClr>
            </a:solidFill>
          </a:endParaRPr>
        </a:p>
      </dgm:t>
    </dgm:pt>
    <dgm:pt modelId="{A5403C84-0E66-4BC0-A63D-A96F157DD51B}" type="parTrans" cxnId="{18673D3B-398D-4ED9-B362-63F5C938CD74}">
      <dgm:prSet/>
      <dgm:spPr/>
      <dgm:t>
        <a:bodyPr/>
        <a:lstStyle/>
        <a:p>
          <a:endParaRPr lang="el-GR"/>
        </a:p>
      </dgm:t>
    </dgm:pt>
    <dgm:pt modelId="{9136791A-84C1-4502-95AE-4657A4A8F76E}" type="sibTrans" cxnId="{18673D3B-398D-4ED9-B362-63F5C938CD74}">
      <dgm:prSet/>
      <dgm:spPr/>
      <dgm:t>
        <a:bodyPr/>
        <a:lstStyle/>
        <a:p>
          <a:endParaRPr lang="el-GR"/>
        </a:p>
      </dgm:t>
    </dgm:pt>
    <dgm:pt modelId="{74FD9FFD-DF20-44B4-857C-5F30A1874E2A}">
      <dgm:prSet phldrT="[Κείμενο]" custT="1"/>
      <dgm:spPr>
        <a:solidFill>
          <a:schemeClr val="accent1">
            <a:lumMod val="40000"/>
            <a:lumOff val="60000"/>
          </a:schemeClr>
        </a:solidFill>
      </dgm:spPr>
      <dgm:t>
        <a:bodyPr/>
        <a:lstStyle/>
        <a:p>
          <a:r>
            <a:rPr lang="el-GR" sz="2800" b="1" dirty="0" smtClean="0">
              <a:solidFill>
                <a:schemeClr val="accent1">
                  <a:lumMod val="75000"/>
                </a:schemeClr>
              </a:solidFill>
              <a:hlinkClick xmlns:r="http://schemas.openxmlformats.org/officeDocument/2006/relationships" r:id="rId3" action="ppaction://hlinksldjump"/>
            </a:rPr>
            <a:t>το τελικό προϊόν</a:t>
          </a:r>
          <a:endParaRPr lang="el-GR" sz="3600" dirty="0">
            <a:solidFill>
              <a:schemeClr val="accent1">
                <a:lumMod val="75000"/>
              </a:schemeClr>
            </a:solidFill>
          </a:endParaRPr>
        </a:p>
      </dgm:t>
    </dgm:pt>
    <dgm:pt modelId="{2BF06520-E0B8-47FD-80F7-B55B7B1E8AB8}" type="parTrans" cxnId="{245CF02E-7358-4754-9F1F-77E46CE9EE88}">
      <dgm:prSet/>
      <dgm:spPr/>
      <dgm:t>
        <a:bodyPr/>
        <a:lstStyle/>
        <a:p>
          <a:endParaRPr lang="el-GR"/>
        </a:p>
      </dgm:t>
    </dgm:pt>
    <dgm:pt modelId="{2DCE6F9D-1A6C-43B9-B672-D135240F0C5B}" type="sibTrans" cxnId="{245CF02E-7358-4754-9F1F-77E46CE9EE88}">
      <dgm:prSet/>
      <dgm:spPr/>
      <dgm:t>
        <a:bodyPr/>
        <a:lstStyle/>
        <a:p>
          <a:endParaRPr lang="el-GR"/>
        </a:p>
      </dgm:t>
    </dgm:pt>
    <dgm:pt modelId="{DA8F285A-DAB8-4911-B2EB-F7D31FC758D8}" type="pres">
      <dgm:prSet presAssocID="{88A9DBB2-82CD-4EF6-82B5-2A9DFBDA691F}" presName="Name0" presStyleCnt="0">
        <dgm:presLayoutVars>
          <dgm:dir/>
          <dgm:resizeHandles val="exact"/>
        </dgm:presLayoutVars>
      </dgm:prSet>
      <dgm:spPr/>
      <dgm:t>
        <a:bodyPr/>
        <a:lstStyle/>
        <a:p>
          <a:endParaRPr lang="el-GR"/>
        </a:p>
      </dgm:t>
    </dgm:pt>
    <dgm:pt modelId="{AB43D411-480C-4C48-B36E-8AFBDE9AC4D2}" type="pres">
      <dgm:prSet presAssocID="{E17B5F54-5F66-4E4B-AFD7-585D7A615C03}" presName="node" presStyleLbl="node1" presStyleIdx="0" presStyleCnt="3">
        <dgm:presLayoutVars>
          <dgm:bulletEnabled val="1"/>
        </dgm:presLayoutVars>
      </dgm:prSet>
      <dgm:spPr/>
      <dgm:t>
        <a:bodyPr/>
        <a:lstStyle/>
        <a:p>
          <a:endParaRPr lang="el-GR"/>
        </a:p>
      </dgm:t>
    </dgm:pt>
    <dgm:pt modelId="{BBC8541C-0CE4-48AB-9198-D99D6CDB737D}" type="pres">
      <dgm:prSet presAssocID="{73ADB65B-C595-43E6-BFC5-4EC7577655C3}" presName="sibTrans" presStyleCnt="0"/>
      <dgm:spPr/>
    </dgm:pt>
    <dgm:pt modelId="{448A4DC4-F4DD-4BE9-81DB-8E3FFD0B4CF6}" type="pres">
      <dgm:prSet presAssocID="{AE2301B7-59BC-4B06-B2C4-E8A619E142E4}" presName="node" presStyleLbl="node1" presStyleIdx="1" presStyleCnt="3" custLinFactNeighborX="5014" custLinFactNeighborY="0">
        <dgm:presLayoutVars>
          <dgm:bulletEnabled val="1"/>
        </dgm:presLayoutVars>
      </dgm:prSet>
      <dgm:spPr/>
      <dgm:t>
        <a:bodyPr/>
        <a:lstStyle/>
        <a:p>
          <a:endParaRPr lang="el-GR"/>
        </a:p>
      </dgm:t>
    </dgm:pt>
    <dgm:pt modelId="{753DE6EE-EE5F-4079-AFBB-6836BEFEC4C6}" type="pres">
      <dgm:prSet presAssocID="{9136791A-84C1-4502-95AE-4657A4A8F76E}" presName="sibTrans" presStyleCnt="0"/>
      <dgm:spPr/>
    </dgm:pt>
    <dgm:pt modelId="{9E3469B0-451E-4AC6-BD8A-A1BDE797F392}" type="pres">
      <dgm:prSet presAssocID="{74FD9FFD-DF20-44B4-857C-5F30A1874E2A}" presName="node" presStyleLbl="node1" presStyleIdx="2" presStyleCnt="3">
        <dgm:presLayoutVars>
          <dgm:bulletEnabled val="1"/>
        </dgm:presLayoutVars>
      </dgm:prSet>
      <dgm:spPr/>
      <dgm:t>
        <a:bodyPr/>
        <a:lstStyle/>
        <a:p>
          <a:endParaRPr lang="el-GR"/>
        </a:p>
      </dgm:t>
    </dgm:pt>
  </dgm:ptLst>
  <dgm:cxnLst>
    <dgm:cxn modelId="{18673D3B-398D-4ED9-B362-63F5C938CD74}" srcId="{88A9DBB2-82CD-4EF6-82B5-2A9DFBDA691F}" destId="{AE2301B7-59BC-4B06-B2C4-E8A619E142E4}" srcOrd="1" destOrd="0" parTransId="{A5403C84-0E66-4BC0-A63D-A96F157DD51B}" sibTransId="{9136791A-84C1-4502-95AE-4657A4A8F76E}"/>
    <dgm:cxn modelId="{81BFB8FF-7B30-453D-819E-A0B9F0E5B02F}" type="presOf" srcId="{E17B5F54-5F66-4E4B-AFD7-585D7A615C03}" destId="{AB43D411-480C-4C48-B36E-8AFBDE9AC4D2}" srcOrd="0" destOrd="0" presId="urn:microsoft.com/office/officeart/2005/8/layout/hList6"/>
    <dgm:cxn modelId="{245CF02E-7358-4754-9F1F-77E46CE9EE88}" srcId="{88A9DBB2-82CD-4EF6-82B5-2A9DFBDA691F}" destId="{74FD9FFD-DF20-44B4-857C-5F30A1874E2A}" srcOrd="2" destOrd="0" parTransId="{2BF06520-E0B8-47FD-80F7-B55B7B1E8AB8}" sibTransId="{2DCE6F9D-1A6C-43B9-B672-D135240F0C5B}"/>
    <dgm:cxn modelId="{37D8868B-90B8-45FB-8625-52AC0866CA72}" srcId="{88A9DBB2-82CD-4EF6-82B5-2A9DFBDA691F}" destId="{E17B5F54-5F66-4E4B-AFD7-585D7A615C03}" srcOrd="0" destOrd="0" parTransId="{30C245CF-CFF2-4554-B69E-B1BD8F95E896}" sibTransId="{73ADB65B-C595-43E6-BFC5-4EC7577655C3}"/>
    <dgm:cxn modelId="{4CA39BAC-7F6B-48B6-BB7E-E4107F316816}" type="presOf" srcId="{74FD9FFD-DF20-44B4-857C-5F30A1874E2A}" destId="{9E3469B0-451E-4AC6-BD8A-A1BDE797F392}" srcOrd="0" destOrd="0" presId="urn:microsoft.com/office/officeart/2005/8/layout/hList6"/>
    <dgm:cxn modelId="{650EE9D6-5BC6-4A89-9D5B-F9D1BFAB9C15}" type="presOf" srcId="{AE2301B7-59BC-4B06-B2C4-E8A619E142E4}" destId="{448A4DC4-F4DD-4BE9-81DB-8E3FFD0B4CF6}" srcOrd="0" destOrd="0" presId="urn:microsoft.com/office/officeart/2005/8/layout/hList6"/>
    <dgm:cxn modelId="{4A6E7F09-E47A-4BDA-B7FF-51D1A24775D3}" type="presOf" srcId="{88A9DBB2-82CD-4EF6-82B5-2A9DFBDA691F}" destId="{DA8F285A-DAB8-4911-B2EB-F7D31FC758D8}" srcOrd="0" destOrd="0" presId="urn:microsoft.com/office/officeart/2005/8/layout/hList6"/>
    <dgm:cxn modelId="{88590CF2-7033-41C8-A557-ED2F14101711}" type="presParOf" srcId="{DA8F285A-DAB8-4911-B2EB-F7D31FC758D8}" destId="{AB43D411-480C-4C48-B36E-8AFBDE9AC4D2}" srcOrd="0" destOrd="0" presId="urn:microsoft.com/office/officeart/2005/8/layout/hList6"/>
    <dgm:cxn modelId="{537BF2CF-71CD-4135-B94A-B52EB2C82FC8}" type="presParOf" srcId="{DA8F285A-DAB8-4911-B2EB-F7D31FC758D8}" destId="{BBC8541C-0CE4-48AB-9198-D99D6CDB737D}" srcOrd="1" destOrd="0" presId="urn:microsoft.com/office/officeart/2005/8/layout/hList6"/>
    <dgm:cxn modelId="{DB9F8AAC-AA18-4FA5-9D56-DF871E4905D3}" type="presParOf" srcId="{DA8F285A-DAB8-4911-B2EB-F7D31FC758D8}" destId="{448A4DC4-F4DD-4BE9-81DB-8E3FFD0B4CF6}" srcOrd="2" destOrd="0" presId="urn:microsoft.com/office/officeart/2005/8/layout/hList6"/>
    <dgm:cxn modelId="{674C571F-4EA0-4FF8-8CFF-DB850352651A}" type="presParOf" srcId="{DA8F285A-DAB8-4911-B2EB-F7D31FC758D8}" destId="{753DE6EE-EE5F-4079-AFBB-6836BEFEC4C6}" srcOrd="3" destOrd="0" presId="urn:microsoft.com/office/officeart/2005/8/layout/hList6"/>
    <dgm:cxn modelId="{867C78D8-6B19-4E44-8B9C-9BAD6E3A46D5}" type="presParOf" srcId="{DA8F285A-DAB8-4911-B2EB-F7D31FC758D8}" destId="{9E3469B0-451E-4AC6-BD8A-A1BDE797F392}"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CCAD0C-CF40-40D4-8F72-2A31D237E2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l-GR"/>
        </a:p>
      </dgm:t>
    </dgm:pt>
    <dgm:pt modelId="{17F24277-D461-4893-BBE0-5379AD9649F2}">
      <dgm:prSet phldrT="[Κείμενο]"/>
      <dgm:spPr>
        <a:solidFill>
          <a:schemeClr val="accent1">
            <a:lumMod val="40000"/>
            <a:lumOff val="60000"/>
          </a:schemeClr>
        </a:solidFill>
      </dgm:spPr>
      <dgm:t>
        <a:bodyPr/>
        <a:lstStyle/>
        <a:p>
          <a:r>
            <a:rPr lang="el-GR" b="1" dirty="0" smtClean="0">
              <a:solidFill>
                <a:schemeClr val="accent1">
                  <a:lumMod val="75000"/>
                </a:schemeClr>
              </a:solidFill>
            </a:rPr>
            <a:t>Ανάγκες Ενδιαφέροντα</a:t>
          </a:r>
          <a:endParaRPr lang="el-GR" b="1" dirty="0">
            <a:solidFill>
              <a:schemeClr val="accent1">
                <a:lumMod val="75000"/>
              </a:schemeClr>
            </a:solidFill>
          </a:endParaRPr>
        </a:p>
      </dgm:t>
    </dgm:pt>
    <dgm:pt modelId="{DFCB1831-811C-4A31-BB96-8C649BE52F13}" type="parTrans" cxnId="{B1C6055B-1514-4F70-9677-37815F231B23}">
      <dgm:prSet/>
      <dgm:spPr>
        <a:ln w="25400">
          <a:solidFill>
            <a:srgbClr val="09579D"/>
          </a:solidFill>
        </a:ln>
      </dgm:spPr>
      <dgm:t>
        <a:bodyPr/>
        <a:lstStyle/>
        <a:p>
          <a:endParaRPr lang="el-GR"/>
        </a:p>
      </dgm:t>
    </dgm:pt>
    <dgm:pt modelId="{3FA33FA1-9A45-4B19-89BF-DD7E2A9DD30C}" type="sibTrans" cxnId="{B1C6055B-1514-4F70-9677-37815F231B23}">
      <dgm:prSet/>
      <dgm:spPr/>
      <dgm:t>
        <a:bodyPr/>
        <a:lstStyle/>
        <a:p>
          <a:endParaRPr lang="el-GR"/>
        </a:p>
      </dgm:t>
    </dgm:pt>
    <dgm:pt modelId="{9B84D778-16A6-440C-A57B-28D00A48AA0E}">
      <dgm:prSet phldrT="[Κείμενο]"/>
      <dgm:spPr>
        <a:solidFill>
          <a:schemeClr val="accent1">
            <a:lumMod val="40000"/>
            <a:lumOff val="60000"/>
          </a:schemeClr>
        </a:solidFill>
      </dgm:spPr>
      <dgm:t>
        <a:bodyPr/>
        <a:lstStyle/>
        <a:p>
          <a:r>
            <a:rPr lang="el-GR" b="1" dirty="0" smtClean="0">
              <a:solidFill>
                <a:schemeClr val="accent1">
                  <a:lumMod val="75000"/>
                </a:schemeClr>
              </a:solidFill>
            </a:rPr>
            <a:t>Μαθησιακή ετοιμότητα γνωστικό  επίπεδο</a:t>
          </a:r>
          <a:endParaRPr lang="el-GR" b="1" dirty="0">
            <a:solidFill>
              <a:schemeClr val="accent1">
                <a:lumMod val="75000"/>
              </a:schemeClr>
            </a:solidFill>
          </a:endParaRPr>
        </a:p>
      </dgm:t>
    </dgm:pt>
    <dgm:pt modelId="{082425E4-466B-46CC-8622-D6361D16E964}" type="parTrans" cxnId="{8F218D6A-DB9C-40F5-BE72-0FED22909FAB}">
      <dgm:prSet/>
      <dgm:spPr/>
      <dgm:t>
        <a:bodyPr/>
        <a:lstStyle/>
        <a:p>
          <a:endParaRPr lang="el-GR"/>
        </a:p>
      </dgm:t>
    </dgm:pt>
    <dgm:pt modelId="{42B3198E-F22D-45A1-9024-33DB7A1206F9}" type="sibTrans" cxnId="{8F218D6A-DB9C-40F5-BE72-0FED22909FAB}">
      <dgm:prSet/>
      <dgm:spPr/>
      <dgm:t>
        <a:bodyPr/>
        <a:lstStyle/>
        <a:p>
          <a:endParaRPr lang="el-GR"/>
        </a:p>
      </dgm:t>
    </dgm:pt>
    <dgm:pt modelId="{90C9D9DA-0DED-4A6D-B295-0B436216CC8E}">
      <dgm:prSet phldrT="[Κείμενο]"/>
      <dgm:spPr>
        <a:solidFill>
          <a:schemeClr val="accent1">
            <a:lumMod val="40000"/>
            <a:lumOff val="60000"/>
          </a:schemeClr>
        </a:solidFill>
      </dgm:spPr>
      <dgm:t>
        <a:bodyPr/>
        <a:lstStyle/>
        <a:p>
          <a:r>
            <a:rPr lang="el-GR" b="1" dirty="0" smtClean="0">
              <a:solidFill>
                <a:schemeClr val="accent1">
                  <a:lumMod val="75000"/>
                </a:schemeClr>
              </a:solidFill>
            </a:rPr>
            <a:t>Μαθησιακό  στυλ</a:t>
          </a:r>
          <a:r>
            <a:rPr lang="en-GB" b="1" dirty="0" smtClean="0">
              <a:solidFill>
                <a:schemeClr val="accent1">
                  <a:lumMod val="75000"/>
                </a:schemeClr>
              </a:solidFill>
            </a:rPr>
            <a:t> </a:t>
          </a:r>
          <a:r>
            <a:rPr lang="el-GR" b="1" dirty="0" smtClean="0">
              <a:solidFill>
                <a:schemeClr val="accent1">
                  <a:lumMod val="75000"/>
                </a:schemeClr>
              </a:solidFill>
            </a:rPr>
            <a:t>των μαθητών </a:t>
          </a:r>
          <a:endParaRPr lang="el-GR" b="1" dirty="0">
            <a:solidFill>
              <a:schemeClr val="accent1">
                <a:lumMod val="75000"/>
              </a:schemeClr>
            </a:solidFill>
          </a:endParaRPr>
        </a:p>
      </dgm:t>
    </dgm:pt>
    <dgm:pt modelId="{0FF1E5A2-8D18-468E-B8A1-C663DE639A85}" type="parTrans" cxnId="{B16982C9-1D0A-41FC-BE99-28F9D99AFEC0}">
      <dgm:prSet/>
      <dgm:spPr/>
      <dgm:t>
        <a:bodyPr/>
        <a:lstStyle/>
        <a:p>
          <a:endParaRPr lang="el-GR"/>
        </a:p>
      </dgm:t>
    </dgm:pt>
    <dgm:pt modelId="{9A4C2E5F-8953-4760-820B-69EE569769C9}" type="sibTrans" cxnId="{B16982C9-1D0A-41FC-BE99-28F9D99AFEC0}">
      <dgm:prSet/>
      <dgm:spPr/>
      <dgm:t>
        <a:bodyPr/>
        <a:lstStyle/>
        <a:p>
          <a:endParaRPr lang="el-GR"/>
        </a:p>
      </dgm:t>
    </dgm:pt>
    <dgm:pt modelId="{C734376B-946E-4103-9521-12C0F80F554A}" type="pres">
      <dgm:prSet presAssocID="{A1CCAD0C-CF40-40D4-8F72-2A31D237E2E3}" presName="hierChild1" presStyleCnt="0">
        <dgm:presLayoutVars>
          <dgm:orgChart val="1"/>
          <dgm:chPref val="1"/>
          <dgm:dir/>
          <dgm:animOne val="branch"/>
          <dgm:animLvl val="lvl"/>
          <dgm:resizeHandles/>
        </dgm:presLayoutVars>
      </dgm:prSet>
      <dgm:spPr/>
      <dgm:t>
        <a:bodyPr/>
        <a:lstStyle/>
        <a:p>
          <a:endParaRPr lang="el-GR"/>
        </a:p>
      </dgm:t>
    </dgm:pt>
    <dgm:pt modelId="{621D5C23-1BFE-4F38-BFC9-DFB9465A6BB6}" type="pres">
      <dgm:prSet presAssocID="{17F24277-D461-4893-BBE0-5379AD9649F2}" presName="hierRoot1" presStyleCnt="0">
        <dgm:presLayoutVars>
          <dgm:hierBranch val="init"/>
        </dgm:presLayoutVars>
      </dgm:prSet>
      <dgm:spPr/>
    </dgm:pt>
    <dgm:pt modelId="{354C34B7-ED6E-4171-978C-C388BFB9FEB5}" type="pres">
      <dgm:prSet presAssocID="{17F24277-D461-4893-BBE0-5379AD9649F2}" presName="rootComposite1" presStyleCnt="0"/>
      <dgm:spPr/>
    </dgm:pt>
    <dgm:pt modelId="{0D5541EF-07C4-48DE-9EC5-87E4301F16C9}" type="pres">
      <dgm:prSet presAssocID="{17F24277-D461-4893-BBE0-5379AD9649F2}" presName="rootText1" presStyleLbl="node0" presStyleIdx="0" presStyleCnt="1">
        <dgm:presLayoutVars>
          <dgm:chPref val="3"/>
        </dgm:presLayoutVars>
      </dgm:prSet>
      <dgm:spPr/>
      <dgm:t>
        <a:bodyPr/>
        <a:lstStyle/>
        <a:p>
          <a:endParaRPr lang="el-GR"/>
        </a:p>
      </dgm:t>
    </dgm:pt>
    <dgm:pt modelId="{7591735A-03A5-4030-A95E-DADA21EF458D}" type="pres">
      <dgm:prSet presAssocID="{17F24277-D461-4893-BBE0-5379AD9649F2}" presName="rootConnector1" presStyleLbl="node1" presStyleIdx="0" presStyleCnt="0"/>
      <dgm:spPr/>
      <dgm:t>
        <a:bodyPr/>
        <a:lstStyle/>
        <a:p>
          <a:endParaRPr lang="el-GR"/>
        </a:p>
      </dgm:t>
    </dgm:pt>
    <dgm:pt modelId="{25AA739B-7185-4A4D-9E02-4CF51E4EC97F}" type="pres">
      <dgm:prSet presAssocID="{17F24277-D461-4893-BBE0-5379AD9649F2}" presName="hierChild2" presStyleCnt="0"/>
      <dgm:spPr/>
    </dgm:pt>
    <dgm:pt modelId="{03DD9982-4E13-463D-81E0-FCE41F3D77D1}" type="pres">
      <dgm:prSet presAssocID="{082425E4-466B-46CC-8622-D6361D16E964}" presName="Name37" presStyleLbl="parChTrans1D2" presStyleIdx="0" presStyleCnt="2"/>
      <dgm:spPr/>
      <dgm:t>
        <a:bodyPr/>
        <a:lstStyle/>
        <a:p>
          <a:endParaRPr lang="el-GR"/>
        </a:p>
      </dgm:t>
    </dgm:pt>
    <dgm:pt modelId="{B3A8B9AB-82FC-4E5F-9F73-CE80F8A9A667}" type="pres">
      <dgm:prSet presAssocID="{9B84D778-16A6-440C-A57B-28D00A48AA0E}" presName="hierRoot2" presStyleCnt="0">
        <dgm:presLayoutVars>
          <dgm:hierBranch val="init"/>
        </dgm:presLayoutVars>
      </dgm:prSet>
      <dgm:spPr/>
    </dgm:pt>
    <dgm:pt modelId="{3BEBADA3-C207-4A21-8C98-5CC0603C5429}" type="pres">
      <dgm:prSet presAssocID="{9B84D778-16A6-440C-A57B-28D00A48AA0E}" presName="rootComposite" presStyleCnt="0"/>
      <dgm:spPr/>
    </dgm:pt>
    <dgm:pt modelId="{6B2359B3-4EFF-4601-A39B-D5D459744D8B}" type="pres">
      <dgm:prSet presAssocID="{9B84D778-16A6-440C-A57B-28D00A48AA0E}" presName="rootText" presStyleLbl="node2" presStyleIdx="0" presStyleCnt="2" custLinFactNeighborY="2576">
        <dgm:presLayoutVars>
          <dgm:chPref val="3"/>
        </dgm:presLayoutVars>
      </dgm:prSet>
      <dgm:spPr/>
      <dgm:t>
        <a:bodyPr/>
        <a:lstStyle/>
        <a:p>
          <a:endParaRPr lang="el-GR"/>
        </a:p>
      </dgm:t>
    </dgm:pt>
    <dgm:pt modelId="{8544FBB7-D2A3-41FA-B5BB-168907FCFEDD}" type="pres">
      <dgm:prSet presAssocID="{9B84D778-16A6-440C-A57B-28D00A48AA0E}" presName="rootConnector" presStyleLbl="node2" presStyleIdx="0" presStyleCnt="2"/>
      <dgm:spPr/>
      <dgm:t>
        <a:bodyPr/>
        <a:lstStyle/>
        <a:p>
          <a:endParaRPr lang="el-GR"/>
        </a:p>
      </dgm:t>
    </dgm:pt>
    <dgm:pt modelId="{18C36AD9-5C2A-42F5-9890-C935FF315859}" type="pres">
      <dgm:prSet presAssocID="{9B84D778-16A6-440C-A57B-28D00A48AA0E}" presName="hierChild4" presStyleCnt="0"/>
      <dgm:spPr/>
    </dgm:pt>
    <dgm:pt modelId="{5D738CB9-F068-43C7-8894-A41C1E2F10E5}" type="pres">
      <dgm:prSet presAssocID="{9B84D778-16A6-440C-A57B-28D00A48AA0E}" presName="hierChild5" presStyleCnt="0"/>
      <dgm:spPr/>
    </dgm:pt>
    <dgm:pt modelId="{15D89A2A-7426-4073-9717-77C2EBD4A4FE}" type="pres">
      <dgm:prSet presAssocID="{0FF1E5A2-8D18-468E-B8A1-C663DE639A85}" presName="Name37" presStyleLbl="parChTrans1D2" presStyleIdx="1" presStyleCnt="2"/>
      <dgm:spPr/>
      <dgm:t>
        <a:bodyPr/>
        <a:lstStyle/>
        <a:p>
          <a:endParaRPr lang="el-GR"/>
        </a:p>
      </dgm:t>
    </dgm:pt>
    <dgm:pt modelId="{0B7D571F-C50F-4E92-96E6-7126A093477A}" type="pres">
      <dgm:prSet presAssocID="{90C9D9DA-0DED-4A6D-B295-0B436216CC8E}" presName="hierRoot2" presStyleCnt="0">
        <dgm:presLayoutVars>
          <dgm:hierBranch val="init"/>
        </dgm:presLayoutVars>
      </dgm:prSet>
      <dgm:spPr/>
    </dgm:pt>
    <dgm:pt modelId="{C3DE819D-A217-48AF-A282-A48606C1EA02}" type="pres">
      <dgm:prSet presAssocID="{90C9D9DA-0DED-4A6D-B295-0B436216CC8E}" presName="rootComposite" presStyleCnt="0"/>
      <dgm:spPr/>
    </dgm:pt>
    <dgm:pt modelId="{A146F586-64F3-49BA-AF63-23DB08C88057}" type="pres">
      <dgm:prSet presAssocID="{90C9D9DA-0DED-4A6D-B295-0B436216CC8E}" presName="rootText" presStyleLbl="node2" presStyleIdx="1" presStyleCnt="2" custLinFactNeighborY="2576">
        <dgm:presLayoutVars>
          <dgm:chPref val="3"/>
        </dgm:presLayoutVars>
      </dgm:prSet>
      <dgm:spPr/>
      <dgm:t>
        <a:bodyPr/>
        <a:lstStyle/>
        <a:p>
          <a:endParaRPr lang="el-GR"/>
        </a:p>
      </dgm:t>
    </dgm:pt>
    <dgm:pt modelId="{3B704911-DB68-46FA-918C-E2DD15F9709C}" type="pres">
      <dgm:prSet presAssocID="{90C9D9DA-0DED-4A6D-B295-0B436216CC8E}" presName="rootConnector" presStyleLbl="node2" presStyleIdx="1" presStyleCnt="2"/>
      <dgm:spPr/>
      <dgm:t>
        <a:bodyPr/>
        <a:lstStyle/>
        <a:p>
          <a:endParaRPr lang="el-GR"/>
        </a:p>
      </dgm:t>
    </dgm:pt>
    <dgm:pt modelId="{8AC07078-2C02-4D77-84F3-C5AF1861C67E}" type="pres">
      <dgm:prSet presAssocID="{90C9D9DA-0DED-4A6D-B295-0B436216CC8E}" presName="hierChild4" presStyleCnt="0"/>
      <dgm:spPr/>
    </dgm:pt>
    <dgm:pt modelId="{0E751D61-1258-4FBD-8103-D6DA6E0649F3}" type="pres">
      <dgm:prSet presAssocID="{90C9D9DA-0DED-4A6D-B295-0B436216CC8E}" presName="hierChild5" presStyleCnt="0"/>
      <dgm:spPr/>
    </dgm:pt>
    <dgm:pt modelId="{F18DF6F5-8BF0-4979-B8B6-4CD0F73DADB9}" type="pres">
      <dgm:prSet presAssocID="{17F24277-D461-4893-BBE0-5379AD9649F2}" presName="hierChild3" presStyleCnt="0"/>
      <dgm:spPr/>
    </dgm:pt>
  </dgm:ptLst>
  <dgm:cxnLst>
    <dgm:cxn modelId="{CB5F46A4-2BF6-4643-8C5B-CE0DD3DE60D0}" type="presOf" srcId="{90C9D9DA-0DED-4A6D-B295-0B436216CC8E}" destId="{3B704911-DB68-46FA-918C-E2DD15F9709C}" srcOrd="1" destOrd="0" presId="urn:microsoft.com/office/officeart/2005/8/layout/orgChart1"/>
    <dgm:cxn modelId="{FE56942C-67DE-46E6-BAC1-36898120A6F8}" type="presOf" srcId="{90C9D9DA-0DED-4A6D-B295-0B436216CC8E}" destId="{A146F586-64F3-49BA-AF63-23DB08C88057}" srcOrd="0" destOrd="0" presId="urn:microsoft.com/office/officeart/2005/8/layout/orgChart1"/>
    <dgm:cxn modelId="{BDC4AB41-77F6-40F6-A389-DE2AADF5937D}" type="presOf" srcId="{9B84D778-16A6-440C-A57B-28D00A48AA0E}" destId="{8544FBB7-D2A3-41FA-B5BB-168907FCFEDD}" srcOrd="1" destOrd="0" presId="urn:microsoft.com/office/officeart/2005/8/layout/orgChart1"/>
    <dgm:cxn modelId="{39B3C9D9-48C6-408F-A78C-49B3E9967B5D}" type="presOf" srcId="{A1CCAD0C-CF40-40D4-8F72-2A31D237E2E3}" destId="{C734376B-946E-4103-9521-12C0F80F554A}" srcOrd="0" destOrd="0" presId="urn:microsoft.com/office/officeart/2005/8/layout/orgChart1"/>
    <dgm:cxn modelId="{8F218D6A-DB9C-40F5-BE72-0FED22909FAB}" srcId="{17F24277-D461-4893-BBE0-5379AD9649F2}" destId="{9B84D778-16A6-440C-A57B-28D00A48AA0E}" srcOrd="0" destOrd="0" parTransId="{082425E4-466B-46CC-8622-D6361D16E964}" sibTransId="{42B3198E-F22D-45A1-9024-33DB7A1206F9}"/>
    <dgm:cxn modelId="{ECA91D4F-5F5A-4BAD-87D1-E879B1CB37EE}" type="presOf" srcId="{17F24277-D461-4893-BBE0-5379AD9649F2}" destId="{7591735A-03A5-4030-A95E-DADA21EF458D}" srcOrd="1" destOrd="0" presId="urn:microsoft.com/office/officeart/2005/8/layout/orgChart1"/>
    <dgm:cxn modelId="{7215CF57-C3DA-4DD8-82AA-7956C3611078}" type="presOf" srcId="{082425E4-466B-46CC-8622-D6361D16E964}" destId="{03DD9982-4E13-463D-81E0-FCE41F3D77D1}" srcOrd="0" destOrd="0" presId="urn:microsoft.com/office/officeart/2005/8/layout/orgChart1"/>
    <dgm:cxn modelId="{B1C6055B-1514-4F70-9677-37815F231B23}" srcId="{A1CCAD0C-CF40-40D4-8F72-2A31D237E2E3}" destId="{17F24277-D461-4893-BBE0-5379AD9649F2}" srcOrd="0" destOrd="0" parTransId="{DFCB1831-811C-4A31-BB96-8C649BE52F13}" sibTransId="{3FA33FA1-9A45-4B19-89BF-DD7E2A9DD30C}"/>
    <dgm:cxn modelId="{A9B0C10E-5EEF-424E-83CA-E361C4A1B5D9}" type="presOf" srcId="{0FF1E5A2-8D18-468E-B8A1-C663DE639A85}" destId="{15D89A2A-7426-4073-9717-77C2EBD4A4FE}" srcOrd="0" destOrd="0" presId="urn:microsoft.com/office/officeart/2005/8/layout/orgChart1"/>
    <dgm:cxn modelId="{1BCC3786-37C0-471D-AB0F-97885DADE33A}" type="presOf" srcId="{9B84D778-16A6-440C-A57B-28D00A48AA0E}" destId="{6B2359B3-4EFF-4601-A39B-D5D459744D8B}" srcOrd="0" destOrd="0" presId="urn:microsoft.com/office/officeart/2005/8/layout/orgChart1"/>
    <dgm:cxn modelId="{B16982C9-1D0A-41FC-BE99-28F9D99AFEC0}" srcId="{17F24277-D461-4893-BBE0-5379AD9649F2}" destId="{90C9D9DA-0DED-4A6D-B295-0B436216CC8E}" srcOrd="1" destOrd="0" parTransId="{0FF1E5A2-8D18-468E-B8A1-C663DE639A85}" sibTransId="{9A4C2E5F-8953-4760-820B-69EE569769C9}"/>
    <dgm:cxn modelId="{359E53BD-481B-4E6B-AED5-1290CA14DE38}" type="presOf" srcId="{17F24277-D461-4893-BBE0-5379AD9649F2}" destId="{0D5541EF-07C4-48DE-9EC5-87E4301F16C9}" srcOrd="0" destOrd="0" presId="urn:microsoft.com/office/officeart/2005/8/layout/orgChart1"/>
    <dgm:cxn modelId="{48EC6973-9008-4884-8C61-671541DB168D}" type="presParOf" srcId="{C734376B-946E-4103-9521-12C0F80F554A}" destId="{621D5C23-1BFE-4F38-BFC9-DFB9465A6BB6}" srcOrd="0" destOrd="0" presId="urn:microsoft.com/office/officeart/2005/8/layout/orgChart1"/>
    <dgm:cxn modelId="{13597811-8F5E-47DF-8B82-131ACB048B05}" type="presParOf" srcId="{621D5C23-1BFE-4F38-BFC9-DFB9465A6BB6}" destId="{354C34B7-ED6E-4171-978C-C388BFB9FEB5}" srcOrd="0" destOrd="0" presId="urn:microsoft.com/office/officeart/2005/8/layout/orgChart1"/>
    <dgm:cxn modelId="{5C5A974A-9983-4261-A82E-5402A82C5BCB}" type="presParOf" srcId="{354C34B7-ED6E-4171-978C-C388BFB9FEB5}" destId="{0D5541EF-07C4-48DE-9EC5-87E4301F16C9}" srcOrd="0" destOrd="0" presId="urn:microsoft.com/office/officeart/2005/8/layout/orgChart1"/>
    <dgm:cxn modelId="{D2954B69-0AE3-45F5-B882-EDE72F2038C3}" type="presParOf" srcId="{354C34B7-ED6E-4171-978C-C388BFB9FEB5}" destId="{7591735A-03A5-4030-A95E-DADA21EF458D}" srcOrd="1" destOrd="0" presId="urn:microsoft.com/office/officeart/2005/8/layout/orgChart1"/>
    <dgm:cxn modelId="{36352B24-EC46-4A65-81C1-4BF96A1E0739}" type="presParOf" srcId="{621D5C23-1BFE-4F38-BFC9-DFB9465A6BB6}" destId="{25AA739B-7185-4A4D-9E02-4CF51E4EC97F}" srcOrd="1" destOrd="0" presId="urn:microsoft.com/office/officeart/2005/8/layout/orgChart1"/>
    <dgm:cxn modelId="{A080B93C-234B-4C0F-B89C-716362C2D1A0}" type="presParOf" srcId="{25AA739B-7185-4A4D-9E02-4CF51E4EC97F}" destId="{03DD9982-4E13-463D-81E0-FCE41F3D77D1}" srcOrd="0" destOrd="0" presId="urn:microsoft.com/office/officeart/2005/8/layout/orgChart1"/>
    <dgm:cxn modelId="{E9DEE6C5-731D-4507-B6A7-1F4FDC0FA71B}" type="presParOf" srcId="{25AA739B-7185-4A4D-9E02-4CF51E4EC97F}" destId="{B3A8B9AB-82FC-4E5F-9F73-CE80F8A9A667}" srcOrd="1" destOrd="0" presId="urn:microsoft.com/office/officeart/2005/8/layout/orgChart1"/>
    <dgm:cxn modelId="{2E180E43-2232-455D-B268-7CFD05720AF7}" type="presParOf" srcId="{B3A8B9AB-82FC-4E5F-9F73-CE80F8A9A667}" destId="{3BEBADA3-C207-4A21-8C98-5CC0603C5429}" srcOrd="0" destOrd="0" presId="urn:microsoft.com/office/officeart/2005/8/layout/orgChart1"/>
    <dgm:cxn modelId="{710060A6-01C2-4965-BD1C-21390865F5DC}" type="presParOf" srcId="{3BEBADA3-C207-4A21-8C98-5CC0603C5429}" destId="{6B2359B3-4EFF-4601-A39B-D5D459744D8B}" srcOrd="0" destOrd="0" presId="urn:microsoft.com/office/officeart/2005/8/layout/orgChart1"/>
    <dgm:cxn modelId="{C332D871-B152-4B02-AAA2-896FA8643835}" type="presParOf" srcId="{3BEBADA3-C207-4A21-8C98-5CC0603C5429}" destId="{8544FBB7-D2A3-41FA-B5BB-168907FCFEDD}" srcOrd="1" destOrd="0" presId="urn:microsoft.com/office/officeart/2005/8/layout/orgChart1"/>
    <dgm:cxn modelId="{A553BF46-6D3E-43C5-83A4-C364FC7B0CEC}" type="presParOf" srcId="{B3A8B9AB-82FC-4E5F-9F73-CE80F8A9A667}" destId="{18C36AD9-5C2A-42F5-9890-C935FF315859}" srcOrd="1" destOrd="0" presId="urn:microsoft.com/office/officeart/2005/8/layout/orgChart1"/>
    <dgm:cxn modelId="{E87CFB0B-AACC-4DB9-BD4B-7412CED91653}" type="presParOf" srcId="{B3A8B9AB-82FC-4E5F-9F73-CE80F8A9A667}" destId="{5D738CB9-F068-43C7-8894-A41C1E2F10E5}" srcOrd="2" destOrd="0" presId="urn:microsoft.com/office/officeart/2005/8/layout/orgChart1"/>
    <dgm:cxn modelId="{A0E1EE68-6873-4983-BB72-03D0804C643D}" type="presParOf" srcId="{25AA739B-7185-4A4D-9E02-4CF51E4EC97F}" destId="{15D89A2A-7426-4073-9717-77C2EBD4A4FE}" srcOrd="2" destOrd="0" presId="urn:microsoft.com/office/officeart/2005/8/layout/orgChart1"/>
    <dgm:cxn modelId="{72156762-5371-4E6B-9C6A-A2B87FBCAB9C}" type="presParOf" srcId="{25AA739B-7185-4A4D-9E02-4CF51E4EC97F}" destId="{0B7D571F-C50F-4E92-96E6-7126A093477A}" srcOrd="3" destOrd="0" presId="urn:microsoft.com/office/officeart/2005/8/layout/orgChart1"/>
    <dgm:cxn modelId="{B20873DE-8BC4-47F5-BE33-67FA200BBF88}" type="presParOf" srcId="{0B7D571F-C50F-4E92-96E6-7126A093477A}" destId="{C3DE819D-A217-48AF-A282-A48606C1EA02}" srcOrd="0" destOrd="0" presId="urn:microsoft.com/office/officeart/2005/8/layout/orgChart1"/>
    <dgm:cxn modelId="{CFFB3F63-0450-4B5F-9978-2F221D6F536C}" type="presParOf" srcId="{C3DE819D-A217-48AF-A282-A48606C1EA02}" destId="{A146F586-64F3-49BA-AF63-23DB08C88057}" srcOrd="0" destOrd="0" presId="urn:microsoft.com/office/officeart/2005/8/layout/orgChart1"/>
    <dgm:cxn modelId="{3EF0028A-E770-4599-8208-93A25841F145}" type="presParOf" srcId="{C3DE819D-A217-48AF-A282-A48606C1EA02}" destId="{3B704911-DB68-46FA-918C-E2DD15F9709C}" srcOrd="1" destOrd="0" presId="urn:microsoft.com/office/officeart/2005/8/layout/orgChart1"/>
    <dgm:cxn modelId="{7A97A0AD-D2B1-410E-91A3-558427C8880A}" type="presParOf" srcId="{0B7D571F-C50F-4E92-96E6-7126A093477A}" destId="{8AC07078-2C02-4D77-84F3-C5AF1861C67E}" srcOrd="1" destOrd="0" presId="urn:microsoft.com/office/officeart/2005/8/layout/orgChart1"/>
    <dgm:cxn modelId="{526A991F-4E88-493C-AA42-5687DEBEE74D}" type="presParOf" srcId="{0B7D571F-C50F-4E92-96E6-7126A093477A}" destId="{0E751D61-1258-4FBD-8103-D6DA6E0649F3}" srcOrd="2" destOrd="0" presId="urn:microsoft.com/office/officeart/2005/8/layout/orgChart1"/>
    <dgm:cxn modelId="{C942E338-30EB-4BF2-BB15-AFCD71DE4826}" type="presParOf" srcId="{621D5C23-1BFE-4F38-BFC9-DFB9465A6BB6}" destId="{F18DF6F5-8BF0-4979-B8B6-4CD0F73DADB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EA9443A-CC15-4091-AA51-F1739365307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231EE09D-21C3-44C5-9EC8-3BAF6B233D51}">
      <dgm:prSet/>
      <dgm:spPr>
        <a:solidFill>
          <a:schemeClr val="accent1">
            <a:lumMod val="20000"/>
            <a:lumOff val="80000"/>
          </a:schemeClr>
        </a:solidFill>
      </dgm:spPr>
      <dgm:t>
        <a:bodyPr/>
        <a:lstStyle/>
        <a:p>
          <a:pPr algn="ctr"/>
          <a:r>
            <a:rPr lang="el-GR" b="1" dirty="0" smtClean="0">
              <a:solidFill>
                <a:schemeClr val="accent1">
                  <a:lumMod val="75000"/>
                </a:schemeClr>
              </a:solidFill>
            </a:rPr>
            <a:t>ο σύλλογος διδασκόντων </a:t>
          </a:r>
        </a:p>
      </dgm:t>
    </dgm:pt>
    <dgm:pt modelId="{6775338F-A6FC-4EB5-B276-8D482556B358}" type="sibTrans" cxnId="{7C8B1C8B-AEBB-4FFA-81B5-1E2300E0EC43}">
      <dgm:prSet/>
      <dgm:spPr/>
      <dgm:t>
        <a:bodyPr/>
        <a:lstStyle/>
        <a:p>
          <a:pPr algn="ctr"/>
          <a:endParaRPr lang="el-GR"/>
        </a:p>
      </dgm:t>
    </dgm:pt>
    <dgm:pt modelId="{B4BF2B81-6D56-4200-9A3C-48746967ABF5}" type="parTrans" cxnId="{7C8B1C8B-AEBB-4FFA-81B5-1E2300E0EC43}">
      <dgm:prSet/>
      <dgm:spPr/>
      <dgm:t>
        <a:bodyPr/>
        <a:lstStyle/>
        <a:p>
          <a:pPr algn="ctr"/>
          <a:endParaRPr lang="el-GR"/>
        </a:p>
      </dgm:t>
    </dgm:pt>
    <dgm:pt modelId="{812544CC-190D-430F-9D4E-C2EB49A06E3C}">
      <dgm:prSet custT="1"/>
      <dgm:spPr>
        <a:solidFill>
          <a:schemeClr val="accent1">
            <a:lumMod val="20000"/>
            <a:lumOff val="80000"/>
          </a:schemeClr>
        </a:solidFill>
      </dgm:spPr>
      <dgm:t>
        <a:bodyPr/>
        <a:lstStyle/>
        <a:p>
          <a:pPr algn="ctr"/>
          <a:r>
            <a:rPr lang="el-GR" sz="2400" b="1" dirty="0" smtClean="0">
              <a:solidFill>
                <a:schemeClr val="accent1">
                  <a:lumMod val="75000"/>
                </a:schemeClr>
              </a:solidFill>
            </a:rPr>
            <a:t>ο σχολικός σύμβουλος</a:t>
          </a:r>
        </a:p>
      </dgm:t>
    </dgm:pt>
    <dgm:pt modelId="{38CA4AFF-E205-4AD7-B050-C53CB03D7F4E}" type="sibTrans" cxnId="{924A3593-F49A-4DC0-8485-4A33CBCE90FD}">
      <dgm:prSet/>
      <dgm:spPr/>
      <dgm:t>
        <a:bodyPr/>
        <a:lstStyle/>
        <a:p>
          <a:pPr algn="ctr"/>
          <a:endParaRPr lang="el-GR"/>
        </a:p>
      </dgm:t>
    </dgm:pt>
    <dgm:pt modelId="{FA3109BC-E00C-4C91-9E16-6D59EA4955EC}" type="parTrans" cxnId="{924A3593-F49A-4DC0-8485-4A33CBCE90FD}">
      <dgm:prSet/>
      <dgm:spPr/>
      <dgm:t>
        <a:bodyPr/>
        <a:lstStyle/>
        <a:p>
          <a:pPr algn="ctr"/>
          <a:endParaRPr lang="el-GR"/>
        </a:p>
      </dgm:t>
    </dgm:pt>
    <dgm:pt modelId="{65D7AB14-37AF-4A2B-A6D7-6212ACA35698}">
      <dgm:prSet/>
      <dgm:spPr>
        <a:solidFill>
          <a:schemeClr val="accent1">
            <a:lumMod val="20000"/>
            <a:lumOff val="80000"/>
          </a:schemeClr>
        </a:solidFill>
      </dgm:spPr>
      <dgm:t>
        <a:bodyPr/>
        <a:lstStyle/>
        <a:p>
          <a:pPr algn="ctr"/>
          <a:r>
            <a:rPr lang="el-GR" b="1" dirty="0" smtClean="0">
              <a:solidFill>
                <a:schemeClr val="accent1">
                  <a:lumMod val="75000"/>
                </a:schemeClr>
              </a:solidFill>
            </a:rPr>
            <a:t>οι βοηθητικές υπηρεσίες</a:t>
          </a:r>
          <a:endParaRPr lang="el-GR" b="1" dirty="0">
            <a:solidFill>
              <a:schemeClr val="accent1">
                <a:lumMod val="75000"/>
              </a:schemeClr>
            </a:solidFill>
          </a:endParaRPr>
        </a:p>
      </dgm:t>
    </dgm:pt>
    <dgm:pt modelId="{9440B774-0473-437F-97CE-74B6C8430E0F}" type="sibTrans" cxnId="{85BA6FFD-8CDF-4C06-A627-795037876917}">
      <dgm:prSet/>
      <dgm:spPr/>
      <dgm:t>
        <a:bodyPr/>
        <a:lstStyle/>
        <a:p>
          <a:pPr algn="ctr"/>
          <a:endParaRPr lang="el-GR"/>
        </a:p>
      </dgm:t>
    </dgm:pt>
    <dgm:pt modelId="{E4023160-18D6-4346-9117-3CA12A566920}" type="parTrans" cxnId="{85BA6FFD-8CDF-4C06-A627-795037876917}">
      <dgm:prSet/>
      <dgm:spPr/>
      <dgm:t>
        <a:bodyPr/>
        <a:lstStyle/>
        <a:p>
          <a:pPr algn="ctr"/>
          <a:endParaRPr lang="el-GR"/>
        </a:p>
      </dgm:t>
    </dgm:pt>
    <dgm:pt modelId="{4282E28B-9A29-433E-BF74-0F4D25B1A9C6}">
      <dgm:prSet custT="1"/>
      <dgm:spPr>
        <a:solidFill>
          <a:schemeClr val="accent1">
            <a:lumMod val="20000"/>
            <a:lumOff val="80000"/>
          </a:schemeClr>
        </a:solidFill>
      </dgm:spPr>
      <dgm:t>
        <a:bodyPr/>
        <a:lstStyle/>
        <a:p>
          <a:pPr algn="ctr"/>
          <a:r>
            <a:rPr lang="el-GR" sz="2400" b="1" dirty="0" smtClean="0">
              <a:solidFill>
                <a:schemeClr val="accent1">
                  <a:lumMod val="75000"/>
                </a:schemeClr>
              </a:solidFill>
            </a:rPr>
            <a:t>η επιμόρφωση </a:t>
          </a:r>
          <a:r>
            <a:rPr lang="en-US" sz="2400" b="1" dirty="0" smtClean="0">
              <a:solidFill>
                <a:schemeClr val="accent1">
                  <a:lumMod val="75000"/>
                </a:schemeClr>
              </a:solidFill>
            </a:rPr>
            <a:t> </a:t>
          </a:r>
          <a:r>
            <a:rPr lang="el-GR" sz="2400" b="1" dirty="0" smtClean="0">
              <a:solidFill>
                <a:schemeClr val="accent1">
                  <a:lumMod val="75000"/>
                </a:schemeClr>
              </a:solidFill>
            </a:rPr>
            <a:t>των εκπαιδευτικών </a:t>
          </a:r>
        </a:p>
      </dgm:t>
    </dgm:pt>
    <dgm:pt modelId="{E8721936-A12A-4F77-A5AD-6D1470BA000C}" type="sibTrans" cxnId="{10FF45F1-C027-44BD-9111-4EBE14AF7698}">
      <dgm:prSet/>
      <dgm:spPr/>
      <dgm:t>
        <a:bodyPr/>
        <a:lstStyle/>
        <a:p>
          <a:pPr algn="ctr"/>
          <a:endParaRPr lang="el-GR"/>
        </a:p>
      </dgm:t>
    </dgm:pt>
    <dgm:pt modelId="{EA4D0467-A1DD-4A0F-AA4D-94BF40F5485D}" type="parTrans" cxnId="{10FF45F1-C027-44BD-9111-4EBE14AF7698}">
      <dgm:prSet/>
      <dgm:spPr/>
      <dgm:t>
        <a:bodyPr/>
        <a:lstStyle/>
        <a:p>
          <a:pPr algn="ctr"/>
          <a:endParaRPr lang="el-GR"/>
        </a:p>
      </dgm:t>
    </dgm:pt>
    <dgm:pt modelId="{85DA700D-9C17-481F-AFE7-3DC0E3587CE1}">
      <dgm:prSet custT="1"/>
      <dgm:spPr>
        <a:solidFill>
          <a:schemeClr val="accent1">
            <a:lumMod val="20000"/>
            <a:lumOff val="80000"/>
          </a:schemeClr>
        </a:solidFill>
      </dgm:spPr>
      <dgm:t>
        <a:bodyPr/>
        <a:lstStyle/>
        <a:p>
          <a:pPr algn="ctr"/>
          <a:r>
            <a:rPr lang="el-GR" sz="2400" b="1" dirty="0" smtClean="0">
              <a:solidFill>
                <a:schemeClr val="accent1">
                  <a:lumMod val="75000"/>
                </a:schemeClr>
              </a:solidFill>
            </a:rPr>
            <a:t>οι γονείς</a:t>
          </a:r>
        </a:p>
      </dgm:t>
    </dgm:pt>
    <dgm:pt modelId="{C47001C4-B036-47C9-A340-95454F33C192}" type="sibTrans" cxnId="{250E06BA-8F2C-4930-80BE-F19EE64DBEC9}">
      <dgm:prSet/>
      <dgm:spPr/>
      <dgm:t>
        <a:bodyPr/>
        <a:lstStyle/>
        <a:p>
          <a:pPr algn="ctr"/>
          <a:endParaRPr lang="el-GR"/>
        </a:p>
      </dgm:t>
    </dgm:pt>
    <dgm:pt modelId="{ED37A421-3D32-4AC1-A69F-912274AFDEFB}" type="parTrans" cxnId="{250E06BA-8F2C-4930-80BE-F19EE64DBEC9}">
      <dgm:prSet/>
      <dgm:spPr/>
      <dgm:t>
        <a:bodyPr/>
        <a:lstStyle/>
        <a:p>
          <a:pPr algn="ctr"/>
          <a:endParaRPr lang="el-GR"/>
        </a:p>
      </dgm:t>
    </dgm:pt>
    <dgm:pt modelId="{048EB501-298C-4EDE-A394-5CE7FF9B6867}">
      <dgm:prSet/>
      <dgm:spPr>
        <a:solidFill>
          <a:schemeClr val="accent1">
            <a:lumMod val="20000"/>
            <a:lumOff val="80000"/>
          </a:schemeClr>
        </a:solidFill>
      </dgm:spPr>
      <dgm:t>
        <a:bodyPr/>
        <a:lstStyle/>
        <a:p>
          <a:pPr algn="ctr"/>
          <a:r>
            <a:rPr lang="el-GR" b="1" dirty="0" smtClean="0">
              <a:solidFill>
                <a:schemeClr val="accent1">
                  <a:lumMod val="75000"/>
                </a:schemeClr>
              </a:solidFill>
            </a:rPr>
            <a:t>ο διευθυντής του σχολείου</a:t>
          </a:r>
        </a:p>
      </dgm:t>
    </dgm:pt>
    <dgm:pt modelId="{3914FB91-2A51-45AD-929B-463EF64AA4A0}" type="sibTrans" cxnId="{B8B44B97-51E5-4125-8E52-94B1B78CA596}">
      <dgm:prSet/>
      <dgm:spPr/>
      <dgm:t>
        <a:bodyPr/>
        <a:lstStyle/>
        <a:p>
          <a:pPr algn="ctr"/>
          <a:endParaRPr lang="el-GR"/>
        </a:p>
      </dgm:t>
    </dgm:pt>
    <dgm:pt modelId="{9B6FCD56-B1EF-47CD-831F-8FBAB09B5ACC}" type="parTrans" cxnId="{B8B44B97-51E5-4125-8E52-94B1B78CA596}">
      <dgm:prSet/>
      <dgm:spPr/>
      <dgm:t>
        <a:bodyPr/>
        <a:lstStyle/>
        <a:p>
          <a:pPr algn="ctr"/>
          <a:endParaRPr lang="el-GR"/>
        </a:p>
      </dgm:t>
    </dgm:pt>
    <dgm:pt modelId="{47CD733C-3166-46EC-8B75-A085C5AFF010}" type="pres">
      <dgm:prSet presAssocID="{8EA9443A-CC15-4091-AA51-F17393653076}" presName="linear" presStyleCnt="0">
        <dgm:presLayoutVars>
          <dgm:dir/>
          <dgm:animLvl val="lvl"/>
          <dgm:resizeHandles val="exact"/>
        </dgm:presLayoutVars>
      </dgm:prSet>
      <dgm:spPr/>
      <dgm:t>
        <a:bodyPr/>
        <a:lstStyle/>
        <a:p>
          <a:endParaRPr lang="el-GR"/>
        </a:p>
      </dgm:t>
    </dgm:pt>
    <dgm:pt modelId="{DCB463EB-B839-40C0-B742-205559252FAA}" type="pres">
      <dgm:prSet presAssocID="{4282E28B-9A29-433E-BF74-0F4D25B1A9C6}" presName="parentLin" presStyleCnt="0"/>
      <dgm:spPr/>
    </dgm:pt>
    <dgm:pt modelId="{C50503B1-D7FE-4A89-BF81-E44542ADE2DF}" type="pres">
      <dgm:prSet presAssocID="{4282E28B-9A29-433E-BF74-0F4D25B1A9C6}" presName="parentLeftMargin" presStyleLbl="node1" presStyleIdx="0" presStyleCnt="6"/>
      <dgm:spPr/>
      <dgm:t>
        <a:bodyPr/>
        <a:lstStyle/>
        <a:p>
          <a:endParaRPr lang="el-GR"/>
        </a:p>
      </dgm:t>
    </dgm:pt>
    <dgm:pt modelId="{CF116EB7-60B1-46B1-8555-99557449D916}" type="pres">
      <dgm:prSet presAssocID="{4282E28B-9A29-433E-BF74-0F4D25B1A9C6}" presName="parentText" presStyleLbl="node1" presStyleIdx="0" presStyleCnt="6">
        <dgm:presLayoutVars>
          <dgm:chMax val="0"/>
          <dgm:bulletEnabled val="1"/>
        </dgm:presLayoutVars>
      </dgm:prSet>
      <dgm:spPr/>
      <dgm:t>
        <a:bodyPr/>
        <a:lstStyle/>
        <a:p>
          <a:endParaRPr lang="el-GR"/>
        </a:p>
      </dgm:t>
    </dgm:pt>
    <dgm:pt modelId="{97E66D22-82C0-4AB9-B737-EA86DB512027}" type="pres">
      <dgm:prSet presAssocID="{4282E28B-9A29-433E-BF74-0F4D25B1A9C6}" presName="negativeSpace" presStyleCnt="0"/>
      <dgm:spPr/>
    </dgm:pt>
    <dgm:pt modelId="{E846D75A-B02D-48A6-BB4A-945CD80A9D1C}" type="pres">
      <dgm:prSet presAssocID="{4282E28B-9A29-433E-BF74-0F4D25B1A9C6}" presName="childText" presStyleLbl="conFgAcc1" presStyleIdx="0" presStyleCnt="6">
        <dgm:presLayoutVars>
          <dgm:bulletEnabled val="1"/>
        </dgm:presLayoutVars>
      </dgm:prSet>
      <dgm:spPr/>
    </dgm:pt>
    <dgm:pt modelId="{44E5258F-38EB-472D-BAC4-AD08D3527690}" type="pres">
      <dgm:prSet presAssocID="{E8721936-A12A-4F77-A5AD-6D1470BA000C}" presName="spaceBetweenRectangles" presStyleCnt="0"/>
      <dgm:spPr/>
    </dgm:pt>
    <dgm:pt modelId="{3E64F19E-A17A-470E-B854-B7EF4DFBE9FD}" type="pres">
      <dgm:prSet presAssocID="{85DA700D-9C17-481F-AFE7-3DC0E3587CE1}" presName="parentLin" presStyleCnt="0"/>
      <dgm:spPr/>
    </dgm:pt>
    <dgm:pt modelId="{A68422CC-6707-4DA6-B732-C7C2B1103C4E}" type="pres">
      <dgm:prSet presAssocID="{85DA700D-9C17-481F-AFE7-3DC0E3587CE1}" presName="parentLeftMargin" presStyleLbl="node1" presStyleIdx="0" presStyleCnt="6"/>
      <dgm:spPr/>
      <dgm:t>
        <a:bodyPr/>
        <a:lstStyle/>
        <a:p>
          <a:endParaRPr lang="el-GR"/>
        </a:p>
      </dgm:t>
    </dgm:pt>
    <dgm:pt modelId="{5FDC518A-B3D0-4ACD-BF26-7CA52BFA1E68}" type="pres">
      <dgm:prSet presAssocID="{85DA700D-9C17-481F-AFE7-3DC0E3587CE1}" presName="parentText" presStyleLbl="node1" presStyleIdx="1" presStyleCnt="6">
        <dgm:presLayoutVars>
          <dgm:chMax val="0"/>
          <dgm:bulletEnabled val="1"/>
        </dgm:presLayoutVars>
      </dgm:prSet>
      <dgm:spPr/>
      <dgm:t>
        <a:bodyPr/>
        <a:lstStyle/>
        <a:p>
          <a:endParaRPr lang="el-GR"/>
        </a:p>
      </dgm:t>
    </dgm:pt>
    <dgm:pt modelId="{A69BF59A-3DE7-4C54-AEEE-140BAAFC48AA}" type="pres">
      <dgm:prSet presAssocID="{85DA700D-9C17-481F-AFE7-3DC0E3587CE1}" presName="negativeSpace" presStyleCnt="0"/>
      <dgm:spPr/>
    </dgm:pt>
    <dgm:pt modelId="{2EB5CFD2-7F9B-4846-BED7-E613E80F48E6}" type="pres">
      <dgm:prSet presAssocID="{85DA700D-9C17-481F-AFE7-3DC0E3587CE1}" presName="childText" presStyleLbl="conFgAcc1" presStyleIdx="1" presStyleCnt="6">
        <dgm:presLayoutVars>
          <dgm:bulletEnabled val="1"/>
        </dgm:presLayoutVars>
      </dgm:prSet>
      <dgm:spPr/>
    </dgm:pt>
    <dgm:pt modelId="{FD7EBB37-8624-4E41-ABB5-682225258A97}" type="pres">
      <dgm:prSet presAssocID="{C47001C4-B036-47C9-A340-95454F33C192}" presName="spaceBetweenRectangles" presStyleCnt="0"/>
      <dgm:spPr/>
    </dgm:pt>
    <dgm:pt modelId="{2284E60B-BE45-401E-B8E6-442D1780A736}" type="pres">
      <dgm:prSet presAssocID="{812544CC-190D-430F-9D4E-C2EB49A06E3C}" presName="parentLin" presStyleCnt="0"/>
      <dgm:spPr/>
    </dgm:pt>
    <dgm:pt modelId="{FFD4A760-D457-40DC-8C4B-B0B147A49002}" type="pres">
      <dgm:prSet presAssocID="{812544CC-190D-430F-9D4E-C2EB49A06E3C}" presName="parentLeftMargin" presStyleLbl="node1" presStyleIdx="1" presStyleCnt="6"/>
      <dgm:spPr/>
      <dgm:t>
        <a:bodyPr/>
        <a:lstStyle/>
        <a:p>
          <a:endParaRPr lang="el-GR"/>
        </a:p>
      </dgm:t>
    </dgm:pt>
    <dgm:pt modelId="{4E95E041-7F4E-4C80-A923-FBFF6325A06E}" type="pres">
      <dgm:prSet presAssocID="{812544CC-190D-430F-9D4E-C2EB49A06E3C}" presName="parentText" presStyleLbl="node1" presStyleIdx="2" presStyleCnt="6">
        <dgm:presLayoutVars>
          <dgm:chMax val="0"/>
          <dgm:bulletEnabled val="1"/>
        </dgm:presLayoutVars>
      </dgm:prSet>
      <dgm:spPr/>
      <dgm:t>
        <a:bodyPr/>
        <a:lstStyle/>
        <a:p>
          <a:endParaRPr lang="el-GR"/>
        </a:p>
      </dgm:t>
    </dgm:pt>
    <dgm:pt modelId="{99B326FA-A508-441F-A9C8-73C77F1D4146}" type="pres">
      <dgm:prSet presAssocID="{812544CC-190D-430F-9D4E-C2EB49A06E3C}" presName="negativeSpace" presStyleCnt="0"/>
      <dgm:spPr/>
    </dgm:pt>
    <dgm:pt modelId="{ED5DE39A-BC35-445D-98FC-050DE828A275}" type="pres">
      <dgm:prSet presAssocID="{812544CC-190D-430F-9D4E-C2EB49A06E3C}" presName="childText" presStyleLbl="conFgAcc1" presStyleIdx="2" presStyleCnt="6">
        <dgm:presLayoutVars>
          <dgm:bulletEnabled val="1"/>
        </dgm:presLayoutVars>
      </dgm:prSet>
      <dgm:spPr/>
    </dgm:pt>
    <dgm:pt modelId="{69D1AF8F-FFC2-4249-8498-806D7DBA2A8B}" type="pres">
      <dgm:prSet presAssocID="{38CA4AFF-E205-4AD7-B050-C53CB03D7F4E}" presName="spaceBetweenRectangles" presStyleCnt="0"/>
      <dgm:spPr/>
    </dgm:pt>
    <dgm:pt modelId="{770EFBA8-2D24-4A2A-AE29-1029FE256755}" type="pres">
      <dgm:prSet presAssocID="{048EB501-298C-4EDE-A394-5CE7FF9B6867}" presName="parentLin" presStyleCnt="0"/>
      <dgm:spPr/>
    </dgm:pt>
    <dgm:pt modelId="{7CAD9DA7-ABE1-4C82-AD9B-4150FBFC442C}" type="pres">
      <dgm:prSet presAssocID="{048EB501-298C-4EDE-A394-5CE7FF9B6867}" presName="parentLeftMargin" presStyleLbl="node1" presStyleIdx="2" presStyleCnt="6"/>
      <dgm:spPr/>
      <dgm:t>
        <a:bodyPr/>
        <a:lstStyle/>
        <a:p>
          <a:endParaRPr lang="el-GR"/>
        </a:p>
      </dgm:t>
    </dgm:pt>
    <dgm:pt modelId="{8C937874-8978-43A3-91DC-9A669D67A764}" type="pres">
      <dgm:prSet presAssocID="{048EB501-298C-4EDE-A394-5CE7FF9B6867}" presName="parentText" presStyleLbl="node1" presStyleIdx="3" presStyleCnt="6">
        <dgm:presLayoutVars>
          <dgm:chMax val="0"/>
          <dgm:bulletEnabled val="1"/>
        </dgm:presLayoutVars>
      </dgm:prSet>
      <dgm:spPr/>
      <dgm:t>
        <a:bodyPr/>
        <a:lstStyle/>
        <a:p>
          <a:endParaRPr lang="el-GR"/>
        </a:p>
      </dgm:t>
    </dgm:pt>
    <dgm:pt modelId="{B320EE86-05B5-418B-91A1-5484C90BE2FA}" type="pres">
      <dgm:prSet presAssocID="{048EB501-298C-4EDE-A394-5CE7FF9B6867}" presName="negativeSpace" presStyleCnt="0"/>
      <dgm:spPr/>
    </dgm:pt>
    <dgm:pt modelId="{2491F46B-DCF9-40A1-991E-FD04A9058A83}" type="pres">
      <dgm:prSet presAssocID="{048EB501-298C-4EDE-A394-5CE7FF9B6867}" presName="childText" presStyleLbl="conFgAcc1" presStyleIdx="3" presStyleCnt="6">
        <dgm:presLayoutVars>
          <dgm:bulletEnabled val="1"/>
        </dgm:presLayoutVars>
      </dgm:prSet>
      <dgm:spPr/>
    </dgm:pt>
    <dgm:pt modelId="{C93E6F70-8378-4114-A30E-0B1676907455}" type="pres">
      <dgm:prSet presAssocID="{3914FB91-2A51-45AD-929B-463EF64AA4A0}" presName="spaceBetweenRectangles" presStyleCnt="0"/>
      <dgm:spPr/>
    </dgm:pt>
    <dgm:pt modelId="{C1DE0F82-E0B2-4180-A8D6-75C0AF0B2014}" type="pres">
      <dgm:prSet presAssocID="{231EE09D-21C3-44C5-9EC8-3BAF6B233D51}" presName="parentLin" presStyleCnt="0"/>
      <dgm:spPr/>
    </dgm:pt>
    <dgm:pt modelId="{0FA89000-3114-44C5-BC7E-5E726F35744F}" type="pres">
      <dgm:prSet presAssocID="{231EE09D-21C3-44C5-9EC8-3BAF6B233D51}" presName="parentLeftMargin" presStyleLbl="node1" presStyleIdx="3" presStyleCnt="6"/>
      <dgm:spPr/>
      <dgm:t>
        <a:bodyPr/>
        <a:lstStyle/>
        <a:p>
          <a:endParaRPr lang="el-GR"/>
        </a:p>
      </dgm:t>
    </dgm:pt>
    <dgm:pt modelId="{A9B57D7E-6677-46F7-83B9-91FFC5F865BF}" type="pres">
      <dgm:prSet presAssocID="{231EE09D-21C3-44C5-9EC8-3BAF6B233D51}" presName="parentText" presStyleLbl="node1" presStyleIdx="4" presStyleCnt="6">
        <dgm:presLayoutVars>
          <dgm:chMax val="0"/>
          <dgm:bulletEnabled val="1"/>
        </dgm:presLayoutVars>
      </dgm:prSet>
      <dgm:spPr/>
      <dgm:t>
        <a:bodyPr/>
        <a:lstStyle/>
        <a:p>
          <a:endParaRPr lang="el-GR"/>
        </a:p>
      </dgm:t>
    </dgm:pt>
    <dgm:pt modelId="{436B1A9B-D5B9-40DC-8BFE-29ED7FBF1238}" type="pres">
      <dgm:prSet presAssocID="{231EE09D-21C3-44C5-9EC8-3BAF6B233D51}" presName="negativeSpace" presStyleCnt="0"/>
      <dgm:spPr/>
    </dgm:pt>
    <dgm:pt modelId="{444ACAF7-4DFA-4F91-B6AF-315820F02E2B}" type="pres">
      <dgm:prSet presAssocID="{231EE09D-21C3-44C5-9EC8-3BAF6B233D51}" presName="childText" presStyleLbl="conFgAcc1" presStyleIdx="4" presStyleCnt="6">
        <dgm:presLayoutVars>
          <dgm:bulletEnabled val="1"/>
        </dgm:presLayoutVars>
      </dgm:prSet>
      <dgm:spPr/>
    </dgm:pt>
    <dgm:pt modelId="{33CA3971-2139-4B8A-8E9F-3ADF77D304D9}" type="pres">
      <dgm:prSet presAssocID="{6775338F-A6FC-4EB5-B276-8D482556B358}" presName="spaceBetweenRectangles" presStyleCnt="0"/>
      <dgm:spPr/>
    </dgm:pt>
    <dgm:pt modelId="{FF2B4430-F80A-442A-A2D4-1A24A425BB51}" type="pres">
      <dgm:prSet presAssocID="{65D7AB14-37AF-4A2B-A6D7-6212ACA35698}" presName="parentLin" presStyleCnt="0"/>
      <dgm:spPr/>
    </dgm:pt>
    <dgm:pt modelId="{FD5AF244-46AF-4FAD-B7B5-CEFCC19E215D}" type="pres">
      <dgm:prSet presAssocID="{65D7AB14-37AF-4A2B-A6D7-6212ACA35698}" presName="parentLeftMargin" presStyleLbl="node1" presStyleIdx="4" presStyleCnt="6"/>
      <dgm:spPr/>
      <dgm:t>
        <a:bodyPr/>
        <a:lstStyle/>
        <a:p>
          <a:endParaRPr lang="el-GR"/>
        </a:p>
      </dgm:t>
    </dgm:pt>
    <dgm:pt modelId="{A515ED3B-24C8-44B8-82B8-390B00EB9F3C}" type="pres">
      <dgm:prSet presAssocID="{65D7AB14-37AF-4A2B-A6D7-6212ACA35698}" presName="parentText" presStyleLbl="node1" presStyleIdx="5" presStyleCnt="6" custLinFactNeighborX="-9091" custLinFactNeighborY="7188">
        <dgm:presLayoutVars>
          <dgm:chMax val="0"/>
          <dgm:bulletEnabled val="1"/>
        </dgm:presLayoutVars>
      </dgm:prSet>
      <dgm:spPr/>
      <dgm:t>
        <a:bodyPr/>
        <a:lstStyle/>
        <a:p>
          <a:endParaRPr lang="el-GR"/>
        </a:p>
      </dgm:t>
    </dgm:pt>
    <dgm:pt modelId="{14F603C9-4C7A-4EDC-AB0F-C370A6F1DF34}" type="pres">
      <dgm:prSet presAssocID="{65D7AB14-37AF-4A2B-A6D7-6212ACA35698}" presName="negativeSpace" presStyleCnt="0"/>
      <dgm:spPr/>
    </dgm:pt>
    <dgm:pt modelId="{F36CDD32-30DB-4130-AEE6-E845722E3473}" type="pres">
      <dgm:prSet presAssocID="{65D7AB14-37AF-4A2B-A6D7-6212ACA35698}" presName="childText" presStyleLbl="conFgAcc1" presStyleIdx="5" presStyleCnt="6">
        <dgm:presLayoutVars>
          <dgm:bulletEnabled val="1"/>
        </dgm:presLayoutVars>
      </dgm:prSet>
      <dgm:spPr/>
    </dgm:pt>
  </dgm:ptLst>
  <dgm:cxnLst>
    <dgm:cxn modelId="{250E06BA-8F2C-4930-80BE-F19EE64DBEC9}" srcId="{8EA9443A-CC15-4091-AA51-F17393653076}" destId="{85DA700D-9C17-481F-AFE7-3DC0E3587CE1}" srcOrd="1" destOrd="0" parTransId="{ED37A421-3D32-4AC1-A69F-912274AFDEFB}" sibTransId="{C47001C4-B036-47C9-A340-95454F33C192}"/>
    <dgm:cxn modelId="{A3BE2AB2-17F7-42C8-8C98-4FE004F84846}" type="presOf" srcId="{812544CC-190D-430F-9D4E-C2EB49A06E3C}" destId="{FFD4A760-D457-40DC-8C4B-B0B147A49002}" srcOrd="0" destOrd="0" presId="urn:microsoft.com/office/officeart/2005/8/layout/list1"/>
    <dgm:cxn modelId="{9778ED9C-92A0-4BF6-A631-26CA6730BDB3}" type="presOf" srcId="{65D7AB14-37AF-4A2B-A6D7-6212ACA35698}" destId="{FD5AF244-46AF-4FAD-B7B5-CEFCC19E215D}" srcOrd="0" destOrd="0" presId="urn:microsoft.com/office/officeart/2005/8/layout/list1"/>
    <dgm:cxn modelId="{2CFC6E8B-CFEE-4025-B767-814700CF6201}" type="presOf" srcId="{048EB501-298C-4EDE-A394-5CE7FF9B6867}" destId="{8C937874-8978-43A3-91DC-9A669D67A764}" srcOrd="1" destOrd="0" presId="urn:microsoft.com/office/officeart/2005/8/layout/list1"/>
    <dgm:cxn modelId="{06819225-F0E0-4B9E-B20D-B6AEC2503473}" type="presOf" srcId="{048EB501-298C-4EDE-A394-5CE7FF9B6867}" destId="{7CAD9DA7-ABE1-4C82-AD9B-4150FBFC442C}" srcOrd="0" destOrd="0" presId="urn:microsoft.com/office/officeart/2005/8/layout/list1"/>
    <dgm:cxn modelId="{0A1F7101-C697-44F6-8034-A38CADF985A1}" type="presOf" srcId="{231EE09D-21C3-44C5-9EC8-3BAF6B233D51}" destId="{A9B57D7E-6677-46F7-83B9-91FFC5F865BF}" srcOrd="1" destOrd="0" presId="urn:microsoft.com/office/officeart/2005/8/layout/list1"/>
    <dgm:cxn modelId="{B8B44B97-51E5-4125-8E52-94B1B78CA596}" srcId="{8EA9443A-CC15-4091-AA51-F17393653076}" destId="{048EB501-298C-4EDE-A394-5CE7FF9B6867}" srcOrd="3" destOrd="0" parTransId="{9B6FCD56-B1EF-47CD-831F-8FBAB09B5ACC}" sibTransId="{3914FB91-2A51-45AD-929B-463EF64AA4A0}"/>
    <dgm:cxn modelId="{64E55F91-ED24-43AD-9772-3B55AA0B8446}" type="presOf" srcId="{4282E28B-9A29-433E-BF74-0F4D25B1A9C6}" destId="{C50503B1-D7FE-4A89-BF81-E44542ADE2DF}" srcOrd="0" destOrd="0" presId="urn:microsoft.com/office/officeart/2005/8/layout/list1"/>
    <dgm:cxn modelId="{54F7665B-29D2-4947-89C7-5CE73D61B70D}" type="presOf" srcId="{85DA700D-9C17-481F-AFE7-3DC0E3587CE1}" destId="{A68422CC-6707-4DA6-B732-C7C2B1103C4E}" srcOrd="0" destOrd="0" presId="urn:microsoft.com/office/officeart/2005/8/layout/list1"/>
    <dgm:cxn modelId="{0CFA6936-FBCB-4E7D-B064-2A00561455B0}" type="presOf" srcId="{812544CC-190D-430F-9D4E-C2EB49A06E3C}" destId="{4E95E041-7F4E-4C80-A923-FBFF6325A06E}" srcOrd="1" destOrd="0" presId="urn:microsoft.com/office/officeart/2005/8/layout/list1"/>
    <dgm:cxn modelId="{08D437AC-238A-4B76-82D3-5489A64F68AC}" type="presOf" srcId="{85DA700D-9C17-481F-AFE7-3DC0E3587CE1}" destId="{5FDC518A-B3D0-4ACD-BF26-7CA52BFA1E68}" srcOrd="1" destOrd="0" presId="urn:microsoft.com/office/officeart/2005/8/layout/list1"/>
    <dgm:cxn modelId="{51190219-D2BF-4548-87AE-B1A3895D585D}" type="presOf" srcId="{65D7AB14-37AF-4A2B-A6D7-6212ACA35698}" destId="{A515ED3B-24C8-44B8-82B8-390B00EB9F3C}" srcOrd="1" destOrd="0" presId="urn:microsoft.com/office/officeart/2005/8/layout/list1"/>
    <dgm:cxn modelId="{FFBAC59D-21EE-43D9-B93D-10CD81DADF02}" type="presOf" srcId="{231EE09D-21C3-44C5-9EC8-3BAF6B233D51}" destId="{0FA89000-3114-44C5-BC7E-5E726F35744F}" srcOrd="0" destOrd="0" presId="urn:microsoft.com/office/officeart/2005/8/layout/list1"/>
    <dgm:cxn modelId="{924A3593-F49A-4DC0-8485-4A33CBCE90FD}" srcId="{8EA9443A-CC15-4091-AA51-F17393653076}" destId="{812544CC-190D-430F-9D4E-C2EB49A06E3C}" srcOrd="2" destOrd="0" parTransId="{FA3109BC-E00C-4C91-9E16-6D59EA4955EC}" sibTransId="{38CA4AFF-E205-4AD7-B050-C53CB03D7F4E}"/>
    <dgm:cxn modelId="{7C8B1C8B-AEBB-4FFA-81B5-1E2300E0EC43}" srcId="{8EA9443A-CC15-4091-AA51-F17393653076}" destId="{231EE09D-21C3-44C5-9EC8-3BAF6B233D51}" srcOrd="4" destOrd="0" parTransId="{B4BF2B81-6D56-4200-9A3C-48746967ABF5}" sibTransId="{6775338F-A6FC-4EB5-B276-8D482556B358}"/>
    <dgm:cxn modelId="{10FF45F1-C027-44BD-9111-4EBE14AF7698}" srcId="{8EA9443A-CC15-4091-AA51-F17393653076}" destId="{4282E28B-9A29-433E-BF74-0F4D25B1A9C6}" srcOrd="0" destOrd="0" parTransId="{EA4D0467-A1DD-4A0F-AA4D-94BF40F5485D}" sibTransId="{E8721936-A12A-4F77-A5AD-6D1470BA000C}"/>
    <dgm:cxn modelId="{85BA6FFD-8CDF-4C06-A627-795037876917}" srcId="{8EA9443A-CC15-4091-AA51-F17393653076}" destId="{65D7AB14-37AF-4A2B-A6D7-6212ACA35698}" srcOrd="5" destOrd="0" parTransId="{E4023160-18D6-4346-9117-3CA12A566920}" sibTransId="{9440B774-0473-437F-97CE-74B6C8430E0F}"/>
    <dgm:cxn modelId="{DC81F52C-A2AA-4C6C-B98E-BC9ADF10C3D9}" type="presOf" srcId="{4282E28B-9A29-433E-BF74-0F4D25B1A9C6}" destId="{CF116EB7-60B1-46B1-8555-99557449D916}" srcOrd="1" destOrd="0" presId="urn:microsoft.com/office/officeart/2005/8/layout/list1"/>
    <dgm:cxn modelId="{79FA47BD-7BFE-4B17-846B-2175EB3880FE}" type="presOf" srcId="{8EA9443A-CC15-4091-AA51-F17393653076}" destId="{47CD733C-3166-46EC-8B75-A085C5AFF010}" srcOrd="0" destOrd="0" presId="urn:microsoft.com/office/officeart/2005/8/layout/list1"/>
    <dgm:cxn modelId="{F9168A3E-0F5C-4FFC-95D3-6FA8CD0D8FBA}" type="presParOf" srcId="{47CD733C-3166-46EC-8B75-A085C5AFF010}" destId="{DCB463EB-B839-40C0-B742-205559252FAA}" srcOrd="0" destOrd="0" presId="urn:microsoft.com/office/officeart/2005/8/layout/list1"/>
    <dgm:cxn modelId="{EFAD0D22-16ED-48F7-87E6-208A7203B8EA}" type="presParOf" srcId="{DCB463EB-B839-40C0-B742-205559252FAA}" destId="{C50503B1-D7FE-4A89-BF81-E44542ADE2DF}" srcOrd="0" destOrd="0" presId="urn:microsoft.com/office/officeart/2005/8/layout/list1"/>
    <dgm:cxn modelId="{F77D1F97-8449-45DD-B6F8-E66BFBAD2B16}" type="presParOf" srcId="{DCB463EB-B839-40C0-B742-205559252FAA}" destId="{CF116EB7-60B1-46B1-8555-99557449D916}" srcOrd="1" destOrd="0" presId="urn:microsoft.com/office/officeart/2005/8/layout/list1"/>
    <dgm:cxn modelId="{590734CA-DFF1-4EBD-891D-2BDE24279FC6}" type="presParOf" srcId="{47CD733C-3166-46EC-8B75-A085C5AFF010}" destId="{97E66D22-82C0-4AB9-B737-EA86DB512027}" srcOrd="1" destOrd="0" presId="urn:microsoft.com/office/officeart/2005/8/layout/list1"/>
    <dgm:cxn modelId="{AFCF01E3-EF3E-46C9-BEBE-5D8AAF113EC1}" type="presParOf" srcId="{47CD733C-3166-46EC-8B75-A085C5AFF010}" destId="{E846D75A-B02D-48A6-BB4A-945CD80A9D1C}" srcOrd="2" destOrd="0" presId="urn:microsoft.com/office/officeart/2005/8/layout/list1"/>
    <dgm:cxn modelId="{0A036A57-9533-42E4-908E-70422DAB548E}" type="presParOf" srcId="{47CD733C-3166-46EC-8B75-A085C5AFF010}" destId="{44E5258F-38EB-472D-BAC4-AD08D3527690}" srcOrd="3" destOrd="0" presId="urn:microsoft.com/office/officeart/2005/8/layout/list1"/>
    <dgm:cxn modelId="{2756859C-ED09-4B97-A2BD-9A23ECA5127B}" type="presParOf" srcId="{47CD733C-3166-46EC-8B75-A085C5AFF010}" destId="{3E64F19E-A17A-470E-B854-B7EF4DFBE9FD}" srcOrd="4" destOrd="0" presId="urn:microsoft.com/office/officeart/2005/8/layout/list1"/>
    <dgm:cxn modelId="{8AE397B5-3905-4E8C-914E-92076F76F4ED}" type="presParOf" srcId="{3E64F19E-A17A-470E-B854-B7EF4DFBE9FD}" destId="{A68422CC-6707-4DA6-B732-C7C2B1103C4E}" srcOrd="0" destOrd="0" presId="urn:microsoft.com/office/officeart/2005/8/layout/list1"/>
    <dgm:cxn modelId="{D2ABCA9C-EAE8-473C-832F-C7488936FA87}" type="presParOf" srcId="{3E64F19E-A17A-470E-B854-B7EF4DFBE9FD}" destId="{5FDC518A-B3D0-4ACD-BF26-7CA52BFA1E68}" srcOrd="1" destOrd="0" presId="urn:microsoft.com/office/officeart/2005/8/layout/list1"/>
    <dgm:cxn modelId="{4943A01F-4F4D-4CD4-B711-5F1A4A96DEE9}" type="presParOf" srcId="{47CD733C-3166-46EC-8B75-A085C5AFF010}" destId="{A69BF59A-3DE7-4C54-AEEE-140BAAFC48AA}" srcOrd="5" destOrd="0" presId="urn:microsoft.com/office/officeart/2005/8/layout/list1"/>
    <dgm:cxn modelId="{C6B52CFC-9FFA-434F-B6F7-7329359ABC79}" type="presParOf" srcId="{47CD733C-3166-46EC-8B75-A085C5AFF010}" destId="{2EB5CFD2-7F9B-4846-BED7-E613E80F48E6}" srcOrd="6" destOrd="0" presId="urn:microsoft.com/office/officeart/2005/8/layout/list1"/>
    <dgm:cxn modelId="{0FABAB7D-8035-4FFF-A498-81B3DEB36ABC}" type="presParOf" srcId="{47CD733C-3166-46EC-8B75-A085C5AFF010}" destId="{FD7EBB37-8624-4E41-ABB5-682225258A97}" srcOrd="7" destOrd="0" presId="urn:microsoft.com/office/officeart/2005/8/layout/list1"/>
    <dgm:cxn modelId="{7B68E9D0-5309-4109-ACEC-07B6CA2B318A}" type="presParOf" srcId="{47CD733C-3166-46EC-8B75-A085C5AFF010}" destId="{2284E60B-BE45-401E-B8E6-442D1780A736}" srcOrd="8" destOrd="0" presId="urn:microsoft.com/office/officeart/2005/8/layout/list1"/>
    <dgm:cxn modelId="{EAA7C3CB-188D-4814-B455-20D20AD8DD93}" type="presParOf" srcId="{2284E60B-BE45-401E-B8E6-442D1780A736}" destId="{FFD4A760-D457-40DC-8C4B-B0B147A49002}" srcOrd="0" destOrd="0" presId="urn:microsoft.com/office/officeart/2005/8/layout/list1"/>
    <dgm:cxn modelId="{E9D6624F-C922-456A-97E3-AE97FE9842F2}" type="presParOf" srcId="{2284E60B-BE45-401E-B8E6-442D1780A736}" destId="{4E95E041-7F4E-4C80-A923-FBFF6325A06E}" srcOrd="1" destOrd="0" presId="urn:microsoft.com/office/officeart/2005/8/layout/list1"/>
    <dgm:cxn modelId="{323C33DA-B06D-4F50-9095-48E5201FA8B4}" type="presParOf" srcId="{47CD733C-3166-46EC-8B75-A085C5AFF010}" destId="{99B326FA-A508-441F-A9C8-73C77F1D4146}" srcOrd="9" destOrd="0" presId="urn:microsoft.com/office/officeart/2005/8/layout/list1"/>
    <dgm:cxn modelId="{4E257816-D691-44F9-A3FC-E7C279CA8D86}" type="presParOf" srcId="{47CD733C-3166-46EC-8B75-A085C5AFF010}" destId="{ED5DE39A-BC35-445D-98FC-050DE828A275}" srcOrd="10" destOrd="0" presId="urn:microsoft.com/office/officeart/2005/8/layout/list1"/>
    <dgm:cxn modelId="{1900F632-C27E-4B99-9F3B-727173315999}" type="presParOf" srcId="{47CD733C-3166-46EC-8B75-A085C5AFF010}" destId="{69D1AF8F-FFC2-4249-8498-806D7DBA2A8B}" srcOrd="11" destOrd="0" presId="urn:microsoft.com/office/officeart/2005/8/layout/list1"/>
    <dgm:cxn modelId="{29B2AF6E-70D8-4B7A-9841-84C9282C7239}" type="presParOf" srcId="{47CD733C-3166-46EC-8B75-A085C5AFF010}" destId="{770EFBA8-2D24-4A2A-AE29-1029FE256755}" srcOrd="12" destOrd="0" presId="urn:microsoft.com/office/officeart/2005/8/layout/list1"/>
    <dgm:cxn modelId="{E716C8B3-7C79-4245-926E-F49E592F1390}" type="presParOf" srcId="{770EFBA8-2D24-4A2A-AE29-1029FE256755}" destId="{7CAD9DA7-ABE1-4C82-AD9B-4150FBFC442C}" srcOrd="0" destOrd="0" presId="urn:microsoft.com/office/officeart/2005/8/layout/list1"/>
    <dgm:cxn modelId="{09C9918C-C264-41DA-8DF3-8A2CB3D8A5C4}" type="presParOf" srcId="{770EFBA8-2D24-4A2A-AE29-1029FE256755}" destId="{8C937874-8978-43A3-91DC-9A669D67A764}" srcOrd="1" destOrd="0" presId="urn:microsoft.com/office/officeart/2005/8/layout/list1"/>
    <dgm:cxn modelId="{A1D90ECF-BFFA-4887-99B2-FD3047EC1366}" type="presParOf" srcId="{47CD733C-3166-46EC-8B75-A085C5AFF010}" destId="{B320EE86-05B5-418B-91A1-5484C90BE2FA}" srcOrd="13" destOrd="0" presId="urn:microsoft.com/office/officeart/2005/8/layout/list1"/>
    <dgm:cxn modelId="{D41104E9-C1C2-4436-8DB9-E268F7F753C3}" type="presParOf" srcId="{47CD733C-3166-46EC-8B75-A085C5AFF010}" destId="{2491F46B-DCF9-40A1-991E-FD04A9058A83}" srcOrd="14" destOrd="0" presId="urn:microsoft.com/office/officeart/2005/8/layout/list1"/>
    <dgm:cxn modelId="{9CA75B9B-D26B-4048-ACC1-E1BE22151BB5}" type="presParOf" srcId="{47CD733C-3166-46EC-8B75-A085C5AFF010}" destId="{C93E6F70-8378-4114-A30E-0B1676907455}" srcOrd="15" destOrd="0" presId="urn:microsoft.com/office/officeart/2005/8/layout/list1"/>
    <dgm:cxn modelId="{5755C865-574E-4FE5-AF55-494A86ACDDFA}" type="presParOf" srcId="{47CD733C-3166-46EC-8B75-A085C5AFF010}" destId="{C1DE0F82-E0B2-4180-A8D6-75C0AF0B2014}" srcOrd="16" destOrd="0" presId="urn:microsoft.com/office/officeart/2005/8/layout/list1"/>
    <dgm:cxn modelId="{DE9980A3-439D-4853-AE4C-A57C3AA0B7AA}" type="presParOf" srcId="{C1DE0F82-E0B2-4180-A8D6-75C0AF0B2014}" destId="{0FA89000-3114-44C5-BC7E-5E726F35744F}" srcOrd="0" destOrd="0" presId="urn:microsoft.com/office/officeart/2005/8/layout/list1"/>
    <dgm:cxn modelId="{A7F5BEC6-C62E-427E-9D70-5BEE88DD6BFA}" type="presParOf" srcId="{C1DE0F82-E0B2-4180-A8D6-75C0AF0B2014}" destId="{A9B57D7E-6677-46F7-83B9-91FFC5F865BF}" srcOrd="1" destOrd="0" presId="urn:microsoft.com/office/officeart/2005/8/layout/list1"/>
    <dgm:cxn modelId="{CD757A65-7EC7-462E-8DD7-7828FB50DF91}" type="presParOf" srcId="{47CD733C-3166-46EC-8B75-A085C5AFF010}" destId="{436B1A9B-D5B9-40DC-8BFE-29ED7FBF1238}" srcOrd="17" destOrd="0" presId="urn:microsoft.com/office/officeart/2005/8/layout/list1"/>
    <dgm:cxn modelId="{9B27E190-7B78-4971-B7DD-4FA875ED1597}" type="presParOf" srcId="{47CD733C-3166-46EC-8B75-A085C5AFF010}" destId="{444ACAF7-4DFA-4F91-B6AF-315820F02E2B}" srcOrd="18" destOrd="0" presId="urn:microsoft.com/office/officeart/2005/8/layout/list1"/>
    <dgm:cxn modelId="{9939962F-1A7B-4F6D-9434-895217541E13}" type="presParOf" srcId="{47CD733C-3166-46EC-8B75-A085C5AFF010}" destId="{33CA3971-2139-4B8A-8E9F-3ADF77D304D9}" srcOrd="19" destOrd="0" presId="urn:microsoft.com/office/officeart/2005/8/layout/list1"/>
    <dgm:cxn modelId="{7493E9BD-1139-48ED-97F5-C0B878EF651C}" type="presParOf" srcId="{47CD733C-3166-46EC-8B75-A085C5AFF010}" destId="{FF2B4430-F80A-442A-A2D4-1A24A425BB51}" srcOrd="20" destOrd="0" presId="urn:microsoft.com/office/officeart/2005/8/layout/list1"/>
    <dgm:cxn modelId="{AFDE7623-7FE4-4E8D-B358-0339826C4586}" type="presParOf" srcId="{FF2B4430-F80A-442A-A2D4-1A24A425BB51}" destId="{FD5AF244-46AF-4FAD-B7B5-CEFCC19E215D}" srcOrd="0" destOrd="0" presId="urn:microsoft.com/office/officeart/2005/8/layout/list1"/>
    <dgm:cxn modelId="{61236126-EE1B-42A8-BDC4-4A41B98DE62D}" type="presParOf" srcId="{FF2B4430-F80A-442A-A2D4-1A24A425BB51}" destId="{A515ED3B-24C8-44B8-82B8-390B00EB9F3C}" srcOrd="1" destOrd="0" presId="urn:microsoft.com/office/officeart/2005/8/layout/list1"/>
    <dgm:cxn modelId="{BC39BFAA-0C08-4D07-AC76-E115FB71E466}" type="presParOf" srcId="{47CD733C-3166-46EC-8B75-A085C5AFF010}" destId="{14F603C9-4C7A-4EDC-AB0F-C370A6F1DF34}" srcOrd="21" destOrd="0" presId="urn:microsoft.com/office/officeart/2005/8/layout/list1"/>
    <dgm:cxn modelId="{2E01147E-0C5E-4C5F-A31E-DD7B8C0B2DCE}" type="presParOf" srcId="{47CD733C-3166-46EC-8B75-A085C5AFF010}" destId="{F36CDD32-30DB-4130-AEE6-E845722E3473}" srcOrd="2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EC3BCB-A05A-4D1E-ABE4-6EA67449941F}">
      <dsp:nvSpPr>
        <dsp:cNvPr id="0" name=""/>
        <dsp:cNvSpPr/>
      </dsp:nvSpPr>
      <dsp:spPr>
        <a:xfrm>
          <a:off x="2994059" y="909951"/>
          <a:ext cx="2857499" cy="171450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l-GR" sz="2300" b="1" kern="1200" dirty="0" smtClean="0">
              <a:solidFill>
                <a:srgbClr val="002060"/>
              </a:solidFill>
              <a:hlinkClick xmlns:r="http://schemas.openxmlformats.org/officeDocument/2006/relationships" r:id="" action="ppaction://hlinksldjump"/>
            </a:rPr>
            <a:t>Κινητικές διαταραχές</a:t>
          </a:r>
          <a:endParaRPr lang="en-US" sz="2300" b="1" kern="1200" dirty="0" smtClean="0">
            <a:solidFill>
              <a:srgbClr val="002060"/>
            </a:solidFill>
          </a:endParaRPr>
        </a:p>
        <a:p>
          <a:pPr lvl="0" defTabSz="933450">
            <a:lnSpc>
              <a:spcPct val="90000"/>
            </a:lnSpc>
            <a:spcBef>
              <a:spcPct val="0"/>
            </a:spcBef>
            <a:spcAft>
              <a:spcPct val="35000"/>
            </a:spcAft>
          </a:pPr>
          <a:endParaRPr lang="el-GR" sz="2300" kern="1200" dirty="0"/>
        </a:p>
      </dsp:txBody>
      <dsp:txXfrm>
        <a:off x="2994059" y="909951"/>
        <a:ext cx="2857499" cy="1714500"/>
      </dsp:txXfrm>
    </dsp:sp>
    <dsp:sp modelId="{F3780047-A621-4AC3-8A01-BCEAE0733BB9}">
      <dsp:nvSpPr>
        <dsp:cNvPr id="0" name=""/>
        <dsp:cNvSpPr/>
      </dsp:nvSpPr>
      <dsp:spPr>
        <a:xfrm>
          <a:off x="0" y="909951"/>
          <a:ext cx="2857499" cy="171450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002060"/>
              </a:solidFill>
              <a:hlinkClick xmlns:r="http://schemas.openxmlformats.org/officeDocument/2006/relationships" r:id="" action="ppaction://hlinksldjump"/>
            </a:rPr>
            <a:t>Εννοιολογική προσέγγιση της</a:t>
          </a:r>
          <a:r>
            <a:rPr lang="en-US" sz="2300" b="1" kern="1200" dirty="0" smtClean="0">
              <a:solidFill>
                <a:srgbClr val="002060"/>
              </a:solidFill>
              <a:hlinkClick xmlns:r="http://schemas.openxmlformats.org/officeDocument/2006/relationships" r:id="" action="ppaction://hlinksldjump"/>
            </a:rPr>
            <a:t> </a:t>
          </a:r>
          <a:r>
            <a:rPr lang="el-GR" sz="2300" b="1" kern="1200" dirty="0" smtClean="0">
              <a:solidFill>
                <a:srgbClr val="002060"/>
              </a:solidFill>
              <a:hlinkClick xmlns:r="http://schemas.openxmlformats.org/officeDocument/2006/relationships" r:id="" action="ppaction://hlinksldjump"/>
            </a:rPr>
            <a:t>αναπηρίας/κινητικής αναπηρίας</a:t>
          </a:r>
          <a:endParaRPr lang="en-US" sz="2300" b="1" kern="1200" dirty="0" smtClean="0">
            <a:solidFill>
              <a:srgbClr val="002060"/>
            </a:solidFill>
          </a:endParaRPr>
        </a:p>
      </dsp:txBody>
      <dsp:txXfrm>
        <a:off x="0" y="909951"/>
        <a:ext cx="2857499" cy="1714500"/>
      </dsp:txXfrm>
    </dsp:sp>
    <dsp:sp modelId="{A90F5E3B-356E-4EE9-BAFE-23315B00AA2C}">
      <dsp:nvSpPr>
        <dsp:cNvPr id="0" name=""/>
        <dsp:cNvSpPr/>
      </dsp:nvSpPr>
      <dsp:spPr>
        <a:xfrm>
          <a:off x="6286500" y="865236"/>
          <a:ext cx="2857499" cy="171450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002060"/>
              </a:solidFill>
              <a:hlinkClick xmlns:r="http://schemas.openxmlformats.org/officeDocument/2006/relationships" r:id="" action="ppaction://hlinksldjump"/>
            </a:rPr>
            <a:t>Γενικά χαρακτηριστικά των μαθητών</a:t>
          </a:r>
          <a:endParaRPr lang="en-US" sz="2300" b="1" kern="1200" dirty="0" smtClean="0">
            <a:solidFill>
              <a:srgbClr val="002060"/>
            </a:solidFill>
          </a:endParaRPr>
        </a:p>
      </dsp:txBody>
      <dsp:txXfrm>
        <a:off x="6286500" y="865236"/>
        <a:ext cx="2857499" cy="1714500"/>
      </dsp:txXfrm>
    </dsp:sp>
    <dsp:sp modelId="{60395917-5708-407B-91EB-BE1A95BB51B6}">
      <dsp:nvSpPr>
        <dsp:cNvPr id="0" name=""/>
        <dsp:cNvSpPr/>
      </dsp:nvSpPr>
      <dsp:spPr>
        <a:xfrm>
          <a:off x="0" y="2952326"/>
          <a:ext cx="2857499" cy="171450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002060"/>
              </a:solidFill>
              <a:hlinkClick xmlns:r="http://schemas.openxmlformats.org/officeDocument/2006/relationships" r:id="" action="ppaction://hlinksldjump"/>
            </a:rPr>
            <a:t>Κινητική αναπηρία και Εκπαίδευση</a:t>
          </a:r>
          <a:endParaRPr lang="en-US" sz="2300" b="1" kern="1200" dirty="0" smtClean="0">
            <a:solidFill>
              <a:srgbClr val="002060"/>
            </a:solidFill>
          </a:endParaRPr>
        </a:p>
      </dsp:txBody>
      <dsp:txXfrm>
        <a:off x="0" y="2952326"/>
        <a:ext cx="2857499" cy="1714500"/>
      </dsp:txXfrm>
    </dsp:sp>
    <dsp:sp modelId="{9F53ACB8-A0EF-4CBB-BE56-4BFF6EAADE44}">
      <dsp:nvSpPr>
        <dsp:cNvPr id="0" name=""/>
        <dsp:cNvSpPr/>
      </dsp:nvSpPr>
      <dsp:spPr>
        <a:xfrm>
          <a:off x="3203857" y="2880317"/>
          <a:ext cx="2569435" cy="171450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002060"/>
              </a:solidFill>
              <a:hlinkClick xmlns:r="http://schemas.openxmlformats.org/officeDocument/2006/relationships" r:id="" action="ppaction://hlinksldjump"/>
            </a:rPr>
            <a:t>Διαφοροποιημένη Διδασκαλία</a:t>
          </a:r>
          <a:endParaRPr lang="el-GR" sz="2300" b="1" kern="1200" dirty="0" smtClean="0">
            <a:solidFill>
              <a:srgbClr val="002060"/>
            </a:solidFill>
          </a:endParaRPr>
        </a:p>
      </dsp:txBody>
      <dsp:txXfrm>
        <a:off x="3203857" y="2880317"/>
        <a:ext cx="2569435" cy="1714500"/>
      </dsp:txXfrm>
    </dsp:sp>
    <dsp:sp modelId="{F2A5BBC3-C414-42FA-9BA7-E221827ADAC0}">
      <dsp:nvSpPr>
        <dsp:cNvPr id="0" name=""/>
        <dsp:cNvSpPr/>
      </dsp:nvSpPr>
      <dsp:spPr>
        <a:xfrm>
          <a:off x="6311560" y="2808308"/>
          <a:ext cx="2832439" cy="171450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3333FF"/>
              </a:solidFill>
            </a:rPr>
            <a:t>Μελέτες Περίπτωσης</a:t>
          </a:r>
          <a:endParaRPr lang="el-GR" sz="2300" b="1" kern="1200" dirty="0" smtClean="0">
            <a:solidFill>
              <a:srgbClr val="3333FF"/>
            </a:solidFill>
          </a:endParaRPr>
        </a:p>
      </dsp:txBody>
      <dsp:txXfrm>
        <a:off x="6311560" y="2808308"/>
        <a:ext cx="2832439" cy="17145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D791C8-062D-4F7F-983C-6C6813FCB21C}">
      <dsp:nvSpPr>
        <dsp:cNvPr id="0" name=""/>
        <dsp:cNvSpPr/>
      </dsp:nvSpPr>
      <dsp:spPr>
        <a:xfrm>
          <a:off x="2461999" y="1526049"/>
          <a:ext cx="4533815" cy="3804046"/>
        </a:xfrm>
        <a:prstGeom prst="ellipse">
          <a:avLst/>
        </a:prstGeom>
        <a:solidFill>
          <a:schemeClr val="bg1">
            <a:lumMod val="8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l-GR" sz="3200" b="1" kern="1200" dirty="0" smtClean="0">
              <a:solidFill>
                <a:schemeClr val="accent1">
                  <a:lumMod val="50000"/>
                </a:schemeClr>
              </a:solidFill>
            </a:rPr>
            <a:t>Εννοιολογική προσέγγιση της αναπηρίας/</a:t>
          </a:r>
        </a:p>
        <a:p>
          <a:pPr lvl="0" algn="ctr" defTabSz="1422400">
            <a:lnSpc>
              <a:spcPct val="90000"/>
            </a:lnSpc>
            <a:spcBef>
              <a:spcPct val="0"/>
            </a:spcBef>
            <a:spcAft>
              <a:spcPct val="35000"/>
            </a:spcAft>
          </a:pPr>
          <a:r>
            <a:rPr lang="el-GR" sz="3200" b="1" kern="1200" dirty="0" smtClean="0">
              <a:solidFill>
                <a:schemeClr val="accent1">
                  <a:lumMod val="50000"/>
                </a:schemeClr>
              </a:solidFill>
            </a:rPr>
            <a:t>κινητικής αναπηρίας</a:t>
          </a:r>
          <a:endParaRPr lang="el-GR" sz="3200" b="1" kern="1200" dirty="0">
            <a:solidFill>
              <a:schemeClr val="accent1">
                <a:lumMod val="50000"/>
              </a:schemeClr>
            </a:solidFill>
          </a:endParaRPr>
        </a:p>
      </dsp:txBody>
      <dsp:txXfrm>
        <a:off x="2461999" y="1526049"/>
        <a:ext cx="4533815" cy="3804046"/>
      </dsp:txXfrm>
    </dsp:sp>
    <dsp:sp modelId="{B7E36381-BB40-4FA7-A6BB-1035B9C5008A}">
      <dsp:nvSpPr>
        <dsp:cNvPr id="0" name=""/>
        <dsp:cNvSpPr/>
      </dsp:nvSpPr>
      <dsp:spPr>
        <a:xfrm>
          <a:off x="3044713" y="286015"/>
          <a:ext cx="3368388" cy="1329495"/>
        </a:xfrm>
        <a:prstGeom prst="ellipse">
          <a:avLst/>
        </a:prstGeom>
        <a:solidFill>
          <a:schemeClr val="accent1">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2060"/>
              </a:solidFill>
            </a:rPr>
            <a:t>Ιατρική</a:t>
          </a:r>
          <a:endParaRPr lang="el-GR" sz="3200" b="1" kern="1200" dirty="0">
            <a:solidFill>
              <a:srgbClr val="002060"/>
            </a:solidFill>
          </a:endParaRPr>
        </a:p>
      </dsp:txBody>
      <dsp:txXfrm>
        <a:off x="3044713" y="286015"/>
        <a:ext cx="3368388" cy="1329495"/>
      </dsp:txXfrm>
    </dsp:sp>
    <dsp:sp modelId="{415AE82C-276D-441D-A44C-A814993B5CF0}">
      <dsp:nvSpPr>
        <dsp:cNvPr id="0" name=""/>
        <dsp:cNvSpPr/>
      </dsp:nvSpPr>
      <dsp:spPr>
        <a:xfrm>
          <a:off x="6073664" y="2649605"/>
          <a:ext cx="2695300" cy="1391520"/>
        </a:xfrm>
        <a:prstGeom prst="ellipse">
          <a:avLst/>
        </a:prstGeom>
        <a:solidFill>
          <a:schemeClr val="accent1">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2060"/>
              </a:solidFill>
            </a:rPr>
            <a:t>Κοινωνική</a:t>
          </a:r>
          <a:endParaRPr lang="el-GR" sz="3200" b="1" kern="1200" dirty="0">
            <a:solidFill>
              <a:srgbClr val="002060"/>
            </a:solidFill>
          </a:endParaRPr>
        </a:p>
      </dsp:txBody>
      <dsp:txXfrm>
        <a:off x="6073664" y="2649605"/>
        <a:ext cx="2695300" cy="1391520"/>
      </dsp:txXfrm>
    </dsp:sp>
    <dsp:sp modelId="{A5235E72-9911-49A5-9E06-59DE78CAE8C9}">
      <dsp:nvSpPr>
        <dsp:cNvPr id="0" name=""/>
        <dsp:cNvSpPr/>
      </dsp:nvSpPr>
      <dsp:spPr>
        <a:xfrm>
          <a:off x="2771788" y="5301211"/>
          <a:ext cx="3934982" cy="1333204"/>
        </a:xfrm>
        <a:prstGeom prst="ellipse">
          <a:avLst/>
        </a:prstGeom>
        <a:solidFill>
          <a:schemeClr val="accent1">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2060"/>
              </a:solidFill>
            </a:rPr>
            <a:t>Πολυδιάστατη</a:t>
          </a:r>
          <a:endParaRPr lang="el-GR" sz="3200" b="1" kern="1200" dirty="0">
            <a:solidFill>
              <a:srgbClr val="002060"/>
            </a:solidFill>
          </a:endParaRPr>
        </a:p>
      </dsp:txBody>
      <dsp:txXfrm>
        <a:off x="2771788" y="5301211"/>
        <a:ext cx="3934982" cy="1333204"/>
      </dsp:txXfrm>
    </dsp:sp>
    <dsp:sp modelId="{73B6FF3F-2734-42C1-B231-E2D075E72FC0}">
      <dsp:nvSpPr>
        <dsp:cNvPr id="0" name=""/>
        <dsp:cNvSpPr/>
      </dsp:nvSpPr>
      <dsp:spPr>
        <a:xfrm>
          <a:off x="78563" y="2571169"/>
          <a:ext cx="3322930" cy="1937952"/>
        </a:xfrm>
        <a:prstGeom prst="ellipse">
          <a:avLst/>
        </a:prstGeom>
        <a:solidFill>
          <a:schemeClr val="accent1">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l-GR" sz="2800" b="1" kern="1200" dirty="0" err="1" smtClean="0">
              <a:solidFill>
                <a:srgbClr val="002060"/>
              </a:solidFill>
            </a:rPr>
            <a:t>Βιοικοινωνική</a:t>
          </a:r>
          <a:endParaRPr lang="el-GR" sz="2800" b="1" kern="1200" dirty="0">
            <a:solidFill>
              <a:srgbClr val="002060"/>
            </a:solidFill>
          </a:endParaRPr>
        </a:p>
      </dsp:txBody>
      <dsp:txXfrm>
        <a:off x="78563" y="2571169"/>
        <a:ext cx="3322930" cy="19379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7E4EB1-1AB0-4DB8-8B09-A16B951C74B2}">
      <dsp:nvSpPr>
        <dsp:cNvPr id="0" name=""/>
        <dsp:cNvSpPr/>
      </dsp:nvSpPr>
      <dsp:spPr>
        <a:xfrm>
          <a:off x="0" y="69492"/>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C92D25-5FE7-42B4-8076-3ABAC1588375}">
      <dsp:nvSpPr>
        <dsp:cNvPr id="0" name=""/>
        <dsp:cNvSpPr/>
      </dsp:nvSpPr>
      <dsp:spPr>
        <a:xfrm>
          <a:off x="406845" y="45281"/>
          <a:ext cx="5695832" cy="348931"/>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002060"/>
              </a:solidFill>
            </a:rPr>
            <a:t>Εγκεφαλική παράλυση</a:t>
          </a:r>
          <a:endParaRPr lang="el-GR" sz="2800" b="1" kern="1200" dirty="0">
            <a:solidFill>
              <a:srgbClr val="002060"/>
            </a:solidFill>
          </a:endParaRPr>
        </a:p>
      </dsp:txBody>
      <dsp:txXfrm>
        <a:off x="406845" y="45281"/>
        <a:ext cx="5695832" cy="348931"/>
      </dsp:txXfrm>
    </dsp:sp>
    <dsp:sp modelId="{E2245427-E084-4792-B939-4E8065F677F5}">
      <dsp:nvSpPr>
        <dsp:cNvPr id="0" name=""/>
        <dsp:cNvSpPr/>
      </dsp:nvSpPr>
      <dsp:spPr>
        <a:xfrm>
          <a:off x="0" y="706544"/>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8E6D40-DD68-438D-8A7B-4120373DBE6C}">
      <dsp:nvSpPr>
        <dsp:cNvPr id="0" name=""/>
        <dsp:cNvSpPr/>
      </dsp:nvSpPr>
      <dsp:spPr>
        <a:xfrm>
          <a:off x="406845" y="742692"/>
          <a:ext cx="5695832" cy="288572"/>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002060"/>
              </a:solidFill>
            </a:rPr>
            <a:t>Η δισχιδής ράχη</a:t>
          </a:r>
          <a:endParaRPr lang="el-GR" sz="2800" b="1" kern="1200" dirty="0">
            <a:solidFill>
              <a:srgbClr val="002060"/>
            </a:solidFill>
          </a:endParaRPr>
        </a:p>
      </dsp:txBody>
      <dsp:txXfrm>
        <a:off x="406845" y="742692"/>
        <a:ext cx="5695832" cy="288572"/>
      </dsp:txXfrm>
    </dsp:sp>
    <dsp:sp modelId="{77031D87-B88B-4C9A-A34F-DBEE04BACDD8}">
      <dsp:nvSpPr>
        <dsp:cNvPr id="0" name=""/>
        <dsp:cNvSpPr/>
      </dsp:nvSpPr>
      <dsp:spPr>
        <a:xfrm>
          <a:off x="0" y="1392850"/>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F3F497-9D89-430C-9246-07888F53D7AF}">
      <dsp:nvSpPr>
        <dsp:cNvPr id="0" name=""/>
        <dsp:cNvSpPr/>
      </dsp:nvSpPr>
      <dsp:spPr>
        <a:xfrm>
          <a:off x="406845" y="1379744"/>
          <a:ext cx="5695832" cy="337825"/>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002060"/>
              </a:solidFill>
            </a:rPr>
            <a:t>Μυοπάθειες-Μυϊκή δυστροφία</a:t>
          </a:r>
          <a:endParaRPr lang="el-GR" sz="2800" b="1" kern="1200" dirty="0">
            <a:solidFill>
              <a:srgbClr val="002060"/>
            </a:solidFill>
          </a:endParaRPr>
        </a:p>
      </dsp:txBody>
      <dsp:txXfrm>
        <a:off x="406845" y="1379744"/>
        <a:ext cx="5695832" cy="337825"/>
      </dsp:txXfrm>
    </dsp:sp>
    <dsp:sp modelId="{032F4ABD-1628-45F0-911F-93FFB96FD88E}">
      <dsp:nvSpPr>
        <dsp:cNvPr id="0" name=""/>
        <dsp:cNvSpPr/>
      </dsp:nvSpPr>
      <dsp:spPr>
        <a:xfrm>
          <a:off x="0" y="2208745"/>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3BC7E1-18B7-425D-AD86-24EF3DA5B5C2}">
      <dsp:nvSpPr>
        <dsp:cNvPr id="0" name=""/>
        <dsp:cNvSpPr/>
      </dsp:nvSpPr>
      <dsp:spPr>
        <a:xfrm>
          <a:off x="406845" y="2066050"/>
          <a:ext cx="7375476" cy="46741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002060"/>
              </a:solidFill>
            </a:rPr>
            <a:t>Κληρονομικές </a:t>
          </a:r>
          <a:r>
            <a:rPr lang="el-GR" sz="2800" b="1" kern="1200" dirty="0" err="1" smtClean="0">
              <a:solidFill>
                <a:srgbClr val="002060"/>
              </a:solidFill>
            </a:rPr>
            <a:t>νωτιαίες</a:t>
          </a:r>
          <a:r>
            <a:rPr lang="el-GR" sz="2800" b="1" kern="1200" dirty="0" smtClean="0">
              <a:solidFill>
                <a:srgbClr val="002060"/>
              </a:solidFill>
            </a:rPr>
            <a:t> μυϊκές ατροφίες</a:t>
          </a:r>
          <a:endParaRPr lang="el-GR" sz="2800" b="1" kern="1200" dirty="0">
            <a:solidFill>
              <a:srgbClr val="002060"/>
            </a:solidFill>
          </a:endParaRPr>
        </a:p>
      </dsp:txBody>
      <dsp:txXfrm>
        <a:off x="406845" y="2066050"/>
        <a:ext cx="7375476" cy="467414"/>
      </dsp:txXfrm>
    </dsp:sp>
    <dsp:sp modelId="{2E64E1F2-8D6D-4ADE-8A85-2AB7C9ABF13F}">
      <dsp:nvSpPr>
        <dsp:cNvPr id="0" name=""/>
        <dsp:cNvSpPr/>
      </dsp:nvSpPr>
      <dsp:spPr>
        <a:xfrm>
          <a:off x="0" y="2953416"/>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AE0A71-C60C-44D0-8C26-1506E9E2E332}">
      <dsp:nvSpPr>
        <dsp:cNvPr id="0" name=""/>
        <dsp:cNvSpPr/>
      </dsp:nvSpPr>
      <dsp:spPr>
        <a:xfrm>
          <a:off x="406845" y="2881945"/>
          <a:ext cx="5695832" cy="39619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err="1" smtClean="0">
              <a:solidFill>
                <a:srgbClr val="002060"/>
              </a:solidFill>
            </a:rPr>
            <a:t>Μετατραυματικές</a:t>
          </a:r>
          <a:r>
            <a:rPr lang="el-GR" sz="2800" b="1" kern="1200" dirty="0" smtClean="0">
              <a:solidFill>
                <a:srgbClr val="002060"/>
              </a:solidFill>
            </a:rPr>
            <a:t> κακώσεις</a:t>
          </a:r>
          <a:endParaRPr lang="el-GR" sz="2800" b="1" kern="1200" dirty="0">
            <a:solidFill>
              <a:srgbClr val="002060"/>
            </a:solidFill>
          </a:endParaRPr>
        </a:p>
      </dsp:txBody>
      <dsp:txXfrm>
        <a:off x="406845" y="2881945"/>
        <a:ext cx="5695832" cy="396190"/>
      </dsp:txXfrm>
    </dsp:sp>
    <dsp:sp modelId="{6D977389-6D94-4C37-A807-9D6DE064AB98}">
      <dsp:nvSpPr>
        <dsp:cNvPr id="0" name=""/>
        <dsp:cNvSpPr/>
      </dsp:nvSpPr>
      <dsp:spPr>
        <a:xfrm>
          <a:off x="0" y="3653652"/>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94A25E-099B-4206-9A2A-087484F9E383}">
      <dsp:nvSpPr>
        <dsp:cNvPr id="0" name=""/>
        <dsp:cNvSpPr/>
      </dsp:nvSpPr>
      <dsp:spPr>
        <a:xfrm>
          <a:off x="406845" y="3626616"/>
          <a:ext cx="5695832" cy="351756"/>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err="1" smtClean="0">
              <a:solidFill>
                <a:srgbClr val="002060"/>
              </a:solidFill>
            </a:rPr>
            <a:t>Κρανιοεγκεφαλικές</a:t>
          </a:r>
          <a:r>
            <a:rPr lang="el-GR" sz="2800" b="1" kern="1200" dirty="0" smtClean="0">
              <a:solidFill>
                <a:srgbClr val="002060"/>
              </a:solidFill>
            </a:rPr>
            <a:t> κακώσεις</a:t>
          </a:r>
          <a:endParaRPr lang="el-GR" sz="2800" b="1" kern="1200" dirty="0">
            <a:solidFill>
              <a:srgbClr val="002060"/>
            </a:solidFill>
          </a:endParaRPr>
        </a:p>
      </dsp:txBody>
      <dsp:txXfrm>
        <a:off x="406845" y="3626616"/>
        <a:ext cx="5695832" cy="351756"/>
      </dsp:txXfrm>
    </dsp:sp>
    <dsp:sp modelId="{0397E36E-6F47-45E5-9A28-22D905123730}">
      <dsp:nvSpPr>
        <dsp:cNvPr id="0" name=""/>
        <dsp:cNvSpPr/>
      </dsp:nvSpPr>
      <dsp:spPr>
        <a:xfrm>
          <a:off x="0" y="4149386"/>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938084-66C0-4B13-BFB2-EE2F5ED0F0F3}">
      <dsp:nvSpPr>
        <dsp:cNvPr id="0" name=""/>
        <dsp:cNvSpPr/>
      </dsp:nvSpPr>
      <dsp:spPr>
        <a:xfrm>
          <a:off x="406845" y="4326852"/>
          <a:ext cx="5695832" cy="14725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err="1" smtClean="0">
              <a:solidFill>
                <a:srgbClr val="002060"/>
              </a:solidFill>
            </a:rPr>
            <a:t>Αρθρογρύπωση</a:t>
          </a:r>
          <a:endParaRPr lang="el-GR" sz="2800" b="1" kern="1200" dirty="0">
            <a:solidFill>
              <a:srgbClr val="002060"/>
            </a:solidFill>
          </a:endParaRPr>
        </a:p>
      </dsp:txBody>
      <dsp:txXfrm>
        <a:off x="406845" y="4326852"/>
        <a:ext cx="5695832" cy="147254"/>
      </dsp:txXfrm>
    </dsp:sp>
    <dsp:sp modelId="{CE77EF2A-18E0-4CD4-84F8-55FCB303CE2F}">
      <dsp:nvSpPr>
        <dsp:cNvPr id="0" name=""/>
        <dsp:cNvSpPr/>
      </dsp:nvSpPr>
      <dsp:spPr>
        <a:xfrm>
          <a:off x="0" y="4988700"/>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597D8-B3B1-43BF-98F4-2BC309A280AD}">
      <dsp:nvSpPr>
        <dsp:cNvPr id="0" name=""/>
        <dsp:cNvSpPr/>
      </dsp:nvSpPr>
      <dsp:spPr>
        <a:xfrm>
          <a:off x="406845" y="4822586"/>
          <a:ext cx="5695832" cy="490833"/>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002060"/>
              </a:solidFill>
            </a:rPr>
            <a:t>Κακώσεις του νωτιαίου μυελού</a:t>
          </a:r>
          <a:endParaRPr lang="el-GR" sz="2800" b="1" kern="1200" dirty="0">
            <a:solidFill>
              <a:srgbClr val="002060"/>
            </a:solidFill>
          </a:endParaRPr>
        </a:p>
      </dsp:txBody>
      <dsp:txXfrm>
        <a:off x="406845" y="4822586"/>
        <a:ext cx="5695832" cy="490833"/>
      </dsp:txXfrm>
    </dsp:sp>
    <dsp:sp modelId="{6C84B010-706C-4BF1-82B2-81909EF61DCE}">
      <dsp:nvSpPr>
        <dsp:cNvPr id="0" name=""/>
        <dsp:cNvSpPr/>
      </dsp:nvSpPr>
      <dsp:spPr>
        <a:xfrm>
          <a:off x="0" y="5637630"/>
          <a:ext cx="8136904"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027F19-D38E-4DA4-B2BF-02C9E6D1D8BC}">
      <dsp:nvSpPr>
        <dsp:cNvPr id="0" name=""/>
        <dsp:cNvSpPr/>
      </dsp:nvSpPr>
      <dsp:spPr>
        <a:xfrm>
          <a:off x="406845" y="5661900"/>
          <a:ext cx="5695832" cy="30045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ctr" defTabSz="1244600">
            <a:lnSpc>
              <a:spcPct val="90000"/>
            </a:lnSpc>
            <a:spcBef>
              <a:spcPct val="0"/>
            </a:spcBef>
            <a:spcAft>
              <a:spcPct val="35000"/>
            </a:spcAft>
          </a:pPr>
          <a:r>
            <a:rPr lang="el-GR" sz="2800" b="1" kern="1200" dirty="0" err="1" smtClean="0">
              <a:solidFill>
                <a:srgbClr val="002060"/>
              </a:solidFill>
            </a:rPr>
            <a:t>Πολυομυελίτιδα</a:t>
          </a:r>
          <a:endParaRPr lang="el-GR" sz="2800" b="1" kern="1200" dirty="0">
            <a:solidFill>
              <a:srgbClr val="002060"/>
            </a:solidFill>
          </a:endParaRPr>
        </a:p>
      </dsp:txBody>
      <dsp:txXfrm>
        <a:off x="406845" y="5661900"/>
        <a:ext cx="5695832" cy="30045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6429F6-7563-4AF2-A971-11ECC1AA0019}">
      <dsp:nvSpPr>
        <dsp:cNvPr id="0" name=""/>
        <dsp:cNvSpPr/>
      </dsp:nvSpPr>
      <dsp:spPr>
        <a:xfrm>
          <a:off x="0" y="3155"/>
          <a:ext cx="8424936" cy="9172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err="1" smtClean="0">
              <a:solidFill>
                <a:srgbClr val="002060"/>
              </a:solidFill>
              <a:latin typeface="Arial"/>
              <a:cs typeface="Arial"/>
            </a:rPr>
            <a:t>►</a:t>
          </a:r>
          <a:r>
            <a:rPr lang="el-GR" sz="3200" b="1" kern="1200" dirty="0" err="1" smtClean="0">
              <a:solidFill>
                <a:srgbClr val="002060"/>
              </a:solidFill>
            </a:rPr>
            <a:t>Σπαστική</a:t>
          </a:r>
          <a:r>
            <a:rPr lang="el-GR" sz="3200" b="1" kern="1200" dirty="0" smtClean="0">
              <a:solidFill>
                <a:srgbClr val="002060"/>
              </a:solidFill>
            </a:rPr>
            <a:t> (</a:t>
          </a:r>
          <a:r>
            <a:rPr lang="el-GR" sz="3200" b="1" kern="1200" dirty="0" err="1" smtClean="0">
              <a:solidFill>
                <a:srgbClr val="002060"/>
              </a:solidFill>
            </a:rPr>
            <a:t>συγχνότερη</a:t>
          </a:r>
          <a:r>
            <a:rPr lang="el-GR" sz="3200" b="1" kern="1200" dirty="0" smtClean="0">
              <a:solidFill>
                <a:srgbClr val="002060"/>
              </a:solidFill>
            </a:rPr>
            <a:t>)</a:t>
          </a:r>
          <a:endParaRPr lang="el-GR" sz="3200" b="1" kern="1200" dirty="0">
            <a:solidFill>
              <a:srgbClr val="002060"/>
            </a:solidFill>
          </a:endParaRPr>
        </a:p>
      </dsp:txBody>
      <dsp:txXfrm>
        <a:off x="0" y="3155"/>
        <a:ext cx="8424936" cy="917280"/>
      </dsp:txXfrm>
    </dsp:sp>
    <dsp:sp modelId="{1C69C4EB-9833-44DD-953B-99D17A2B3434}">
      <dsp:nvSpPr>
        <dsp:cNvPr id="0" name=""/>
        <dsp:cNvSpPr/>
      </dsp:nvSpPr>
      <dsp:spPr>
        <a:xfrm>
          <a:off x="0" y="1061556"/>
          <a:ext cx="8424936" cy="9172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err="1" smtClean="0">
              <a:solidFill>
                <a:srgbClr val="002060"/>
              </a:solidFill>
              <a:latin typeface="Arial"/>
              <a:cs typeface="Arial"/>
            </a:rPr>
            <a:t>►</a:t>
          </a:r>
          <a:r>
            <a:rPr lang="el-GR" sz="3200" b="1" kern="1200" dirty="0" err="1" smtClean="0">
              <a:solidFill>
                <a:srgbClr val="002060"/>
              </a:solidFill>
            </a:rPr>
            <a:t>Δυσκινητική</a:t>
          </a:r>
          <a:endParaRPr lang="el-GR" sz="3200" b="1" kern="1200" dirty="0">
            <a:solidFill>
              <a:srgbClr val="002060"/>
            </a:solidFill>
          </a:endParaRPr>
        </a:p>
      </dsp:txBody>
      <dsp:txXfrm>
        <a:off x="0" y="1061556"/>
        <a:ext cx="8424936" cy="917280"/>
      </dsp:txXfrm>
    </dsp:sp>
    <dsp:sp modelId="{C0F76AC3-71D3-4900-8024-6CAC91418DBF}">
      <dsp:nvSpPr>
        <dsp:cNvPr id="0" name=""/>
        <dsp:cNvSpPr/>
      </dsp:nvSpPr>
      <dsp:spPr>
        <a:xfrm>
          <a:off x="0" y="2076984"/>
          <a:ext cx="8424936" cy="9172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err="1" smtClean="0">
              <a:solidFill>
                <a:srgbClr val="002060"/>
              </a:solidFill>
              <a:latin typeface="Arial"/>
              <a:cs typeface="Arial"/>
            </a:rPr>
            <a:t>►</a:t>
          </a:r>
          <a:r>
            <a:rPr lang="el-GR" sz="3200" b="1" kern="1200" dirty="0" err="1" smtClean="0">
              <a:solidFill>
                <a:srgbClr val="002060"/>
              </a:solidFill>
            </a:rPr>
            <a:t>Αταξική</a:t>
          </a:r>
          <a:endParaRPr lang="el-GR" sz="3200" b="1" kern="1200" dirty="0">
            <a:solidFill>
              <a:srgbClr val="002060"/>
            </a:solidFill>
          </a:endParaRPr>
        </a:p>
      </dsp:txBody>
      <dsp:txXfrm>
        <a:off x="0" y="2076984"/>
        <a:ext cx="8424936" cy="917280"/>
      </dsp:txXfrm>
    </dsp:sp>
    <dsp:sp modelId="{F5D7C447-78B9-4668-9CAD-4A643A87CADC}">
      <dsp:nvSpPr>
        <dsp:cNvPr id="0" name=""/>
        <dsp:cNvSpPr/>
      </dsp:nvSpPr>
      <dsp:spPr>
        <a:xfrm>
          <a:off x="0" y="3187820"/>
          <a:ext cx="8424936" cy="9172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err="1" smtClean="0">
              <a:solidFill>
                <a:srgbClr val="002060"/>
              </a:solidFill>
              <a:latin typeface="Arial"/>
              <a:cs typeface="Arial"/>
            </a:rPr>
            <a:t>►</a:t>
          </a:r>
          <a:r>
            <a:rPr lang="el-GR" sz="3200" b="1" kern="1200" dirty="0" err="1" smtClean="0">
              <a:solidFill>
                <a:srgbClr val="002060"/>
              </a:solidFill>
            </a:rPr>
            <a:t>Μικτή</a:t>
          </a:r>
          <a:endParaRPr lang="el-GR" sz="3200" b="1" kern="1200" dirty="0">
            <a:solidFill>
              <a:srgbClr val="002060"/>
            </a:solidFill>
          </a:endParaRPr>
        </a:p>
      </dsp:txBody>
      <dsp:txXfrm>
        <a:off x="0" y="3187820"/>
        <a:ext cx="8424936" cy="917280"/>
      </dsp:txXfrm>
    </dsp:sp>
    <dsp:sp modelId="{B1469ED6-2435-4E98-9C74-41EF38AE6AEA}">
      <dsp:nvSpPr>
        <dsp:cNvPr id="0" name=""/>
        <dsp:cNvSpPr/>
      </dsp:nvSpPr>
      <dsp:spPr>
        <a:xfrm>
          <a:off x="0" y="4236756"/>
          <a:ext cx="8424936" cy="9172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err="1" smtClean="0">
              <a:solidFill>
                <a:srgbClr val="002060"/>
              </a:solidFill>
              <a:latin typeface="Arial"/>
              <a:cs typeface="Arial"/>
            </a:rPr>
            <a:t>►</a:t>
          </a:r>
          <a:r>
            <a:rPr lang="el-GR" sz="3200" b="1" kern="1200" dirty="0" err="1" smtClean="0">
              <a:solidFill>
                <a:srgbClr val="002060"/>
              </a:solidFill>
            </a:rPr>
            <a:t>Υποτονική</a:t>
          </a:r>
          <a:endParaRPr lang="el-GR" sz="3200" b="1" kern="1200" dirty="0">
            <a:solidFill>
              <a:srgbClr val="002060"/>
            </a:solidFill>
          </a:endParaRPr>
        </a:p>
      </dsp:txBody>
      <dsp:txXfrm>
        <a:off x="0" y="4236756"/>
        <a:ext cx="8424936" cy="9172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37FCDE-BB48-4CEC-A025-5EC4570B3D4F}">
      <dsp:nvSpPr>
        <dsp:cNvPr id="0" name=""/>
        <dsp:cNvSpPr/>
      </dsp:nvSpPr>
      <dsp:spPr>
        <a:xfrm>
          <a:off x="2397410" y="1776"/>
          <a:ext cx="4493561" cy="1224706"/>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3200" b="1" kern="1200" dirty="0" smtClean="0">
              <a:solidFill>
                <a:schemeClr val="tx2">
                  <a:lumMod val="75000"/>
                </a:schemeClr>
              </a:solidFill>
              <a:hlinkClick xmlns:r="http://schemas.openxmlformats.org/officeDocument/2006/relationships" r:id="" action="ppaction://hlinksldjump"/>
            </a:rPr>
            <a:t>Σωματικά</a:t>
          </a:r>
          <a:endParaRPr lang="el-GR" sz="3200" b="1" kern="1200" dirty="0" smtClean="0">
            <a:solidFill>
              <a:schemeClr val="tx2">
                <a:lumMod val="75000"/>
              </a:schemeClr>
            </a:solidFill>
          </a:endParaRPr>
        </a:p>
        <a:p>
          <a:pPr lvl="0" defTabSz="977900">
            <a:spcBef>
              <a:spcPct val="0"/>
            </a:spcBef>
            <a:spcAft>
              <a:spcPct val="35000"/>
            </a:spcAft>
          </a:pPr>
          <a:endParaRPr lang="el-GR" kern="1200" dirty="0"/>
        </a:p>
      </dsp:txBody>
      <dsp:txXfrm>
        <a:off x="2397410" y="1776"/>
        <a:ext cx="4493561" cy="1224706"/>
      </dsp:txXfrm>
    </dsp:sp>
    <dsp:sp modelId="{244BB8AB-09DD-40A6-8D86-110BDC2ECBE7}">
      <dsp:nvSpPr>
        <dsp:cNvPr id="0" name=""/>
        <dsp:cNvSpPr/>
      </dsp:nvSpPr>
      <dsp:spPr>
        <a:xfrm>
          <a:off x="1942969" y="965929"/>
          <a:ext cx="4891249" cy="4891249"/>
        </a:xfrm>
        <a:custGeom>
          <a:avLst/>
          <a:gdLst/>
          <a:ahLst/>
          <a:cxnLst/>
          <a:rect l="0" t="0" r="0" b="0"/>
          <a:pathLst>
            <a:path>
              <a:moveTo>
                <a:pt x="3551119" y="264120"/>
              </a:moveTo>
              <a:arcTo wR="2445624" hR="2445624" stAng="17812438" swAng="109512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BD3A6F-D31B-490A-AB14-35E83A064281}">
      <dsp:nvSpPr>
        <dsp:cNvPr id="0" name=""/>
        <dsp:cNvSpPr/>
      </dsp:nvSpPr>
      <dsp:spPr>
        <a:xfrm>
          <a:off x="5047301" y="1691661"/>
          <a:ext cx="3845635" cy="1224706"/>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3200" b="1" kern="1200" dirty="0" smtClean="0">
              <a:solidFill>
                <a:schemeClr val="tx2">
                  <a:lumMod val="75000"/>
                </a:schemeClr>
              </a:solidFill>
              <a:hlinkClick xmlns:r="http://schemas.openxmlformats.org/officeDocument/2006/relationships" r:id="" action="ppaction://hlinksldjump"/>
            </a:rPr>
            <a:t>Κοινωνικά</a:t>
          </a:r>
          <a:endParaRPr lang="el-GR" sz="3200" b="1" kern="1200" dirty="0" smtClean="0">
            <a:solidFill>
              <a:schemeClr val="tx2">
                <a:lumMod val="75000"/>
              </a:schemeClr>
            </a:solidFill>
          </a:endParaRPr>
        </a:p>
        <a:p>
          <a:pPr lvl="0" defTabSz="977900">
            <a:spcBef>
              <a:spcPct val="0"/>
            </a:spcBef>
            <a:spcAft>
              <a:spcPct val="35000"/>
            </a:spcAft>
          </a:pPr>
          <a:endParaRPr lang="el-GR" kern="1200" dirty="0"/>
        </a:p>
      </dsp:txBody>
      <dsp:txXfrm>
        <a:off x="5047301" y="1691661"/>
        <a:ext cx="3845635" cy="1224706"/>
      </dsp:txXfrm>
    </dsp:sp>
    <dsp:sp modelId="{1DB530FE-8D40-429C-808A-AE5A0F44F94C}">
      <dsp:nvSpPr>
        <dsp:cNvPr id="0" name=""/>
        <dsp:cNvSpPr/>
      </dsp:nvSpPr>
      <dsp:spPr>
        <a:xfrm>
          <a:off x="2194694" y="430262"/>
          <a:ext cx="4891249" cy="4891249"/>
        </a:xfrm>
        <a:custGeom>
          <a:avLst/>
          <a:gdLst/>
          <a:ahLst/>
          <a:cxnLst/>
          <a:rect l="0" t="0" r="0" b="0"/>
          <a:pathLst>
            <a:path>
              <a:moveTo>
                <a:pt x="4890708" y="2497090"/>
              </a:moveTo>
              <a:arcTo wR="2445624" hR="2445624" stAng="72350" swAng="152675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DEBEB2-C8ED-4C75-BE2E-E44FB5DD7A70}">
      <dsp:nvSpPr>
        <dsp:cNvPr id="0" name=""/>
        <dsp:cNvSpPr/>
      </dsp:nvSpPr>
      <dsp:spPr>
        <a:xfrm>
          <a:off x="4909347" y="3982723"/>
          <a:ext cx="3066232" cy="1224706"/>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l-GR" sz="3200" b="1" kern="1200" dirty="0" smtClean="0">
              <a:solidFill>
                <a:schemeClr val="tx2">
                  <a:lumMod val="75000"/>
                </a:schemeClr>
              </a:solidFill>
              <a:hlinkClick xmlns:r="http://schemas.openxmlformats.org/officeDocument/2006/relationships" r:id="" action="ppaction://hlinksldjump"/>
            </a:rPr>
            <a:t>Νοητικά</a:t>
          </a:r>
          <a:endParaRPr lang="el-GR" sz="3200" b="1" kern="1200" dirty="0">
            <a:solidFill>
              <a:schemeClr val="tx2">
                <a:lumMod val="75000"/>
              </a:schemeClr>
            </a:solidFill>
          </a:endParaRPr>
        </a:p>
      </dsp:txBody>
      <dsp:txXfrm>
        <a:off x="4909347" y="3982723"/>
        <a:ext cx="3066232" cy="1224706"/>
      </dsp:txXfrm>
    </dsp:sp>
    <dsp:sp modelId="{372711F5-D756-4BF6-8D9D-4E442BEBBC26}">
      <dsp:nvSpPr>
        <dsp:cNvPr id="0" name=""/>
        <dsp:cNvSpPr/>
      </dsp:nvSpPr>
      <dsp:spPr>
        <a:xfrm>
          <a:off x="1853359" y="712297"/>
          <a:ext cx="4891249" cy="4891249"/>
        </a:xfrm>
        <a:custGeom>
          <a:avLst/>
          <a:gdLst/>
          <a:ahLst/>
          <a:cxnLst/>
          <a:rect l="0" t="0" r="0" b="0"/>
          <a:pathLst>
            <a:path>
              <a:moveTo>
                <a:pt x="3756980" y="4509947"/>
              </a:moveTo>
              <a:arcTo wR="2445624" hR="2445624" stAng="3454461" swAng="40092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E5DCB1-4E1B-433E-B55F-21B18BF38FD4}">
      <dsp:nvSpPr>
        <dsp:cNvPr id="0" name=""/>
        <dsp:cNvSpPr/>
      </dsp:nvSpPr>
      <dsp:spPr>
        <a:xfrm>
          <a:off x="614739" y="3935635"/>
          <a:ext cx="3473023" cy="1224706"/>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3200" b="1" kern="1200" dirty="0" smtClean="0">
              <a:solidFill>
                <a:schemeClr val="tx2">
                  <a:lumMod val="75000"/>
                </a:schemeClr>
              </a:solidFill>
              <a:hlinkClick xmlns:r="http://schemas.openxmlformats.org/officeDocument/2006/relationships" r:id="" action="ppaction://hlinksldjump"/>
            </a:rPr>
            <a:t>Μαθησιακά</a:t>
          </a:r>
          <a:endParaRPr lang="el-GR" sz="3200" b="1" kern="1200" dirty="0" smtClean="0">
            <a:solidFill>
              <a:schemeClr val="tx2">
                <a:lumMod val="75000"/>
              </a:schemeClr>
            </a:solidFill>
          </a:endParaRPr>
        </a:p>
        <a:p>
          <a:pPr lvl="0" defTabSz="977900">
            <a:spcBef>
              <a:spcPct val="0"/>
            </a:spcBef>
            <a:spcAft>
              <a:spcPct val="35000"/>
            </a:spcAft>
          </a:pPr>
          <a:endParaRPr lang="el-GR" kern="1200" dirty="0"/>
        </a:p>
      </dsp:txBody>
      <dsp:txXfrm>
        <a:off x="614739" y="3935635"/>
        <a:ext cx="3473023" cy="1224706"/>
      </dsp:txXfrm>
    </dsp:sp>
    <dsp:sp modelId="{37EC01AB-05AB-4D8B-9995-43F24D6ACAF0}">
      <dsp:nvSpPr>
        <dsp:cNvPr id="0" name=""/>
        <dsp:cNvSpPr/>
      </dsp:nvSpPr>
      <dsp:spPr>
        <a:xfrm>
          <a:off x="2043962" y="1260650"/>
          <a:ext cx="4891249" cy="4891249"/>
        </a:xfrm>
        <a:custGeom>
          <a:avLst/>
          <a:gdLst/>
          <a:ahLst/>
          <a:cxnLst/>
          <a:rect l="0" t="0" r="0" b="0"/>
          <a:pathLst>
            <a:path>
              <a:moveTo>
                <a:pt x="9851" y="2664911"/>
              </a:moveTo>
              <a:arcTo wR="2445624" hR="2445624" stAng="10491340" swAng="140386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906DED-565E-424D-90F7-E1A4E388B6FE}">
      <dsp:nvSpPr>
        <dsp:cNvPr id="0" name=""/>
        <dsp:cNvSpPr/>
      </dsp:nvSpPr>
      <dsp:spPr>
        <a:xfrm>
          <a:off x="213204" y="1705950"/>
          <a:ext cx="4134402" cy="1224706"/>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3200" b="1" kern="1200" dirty="0" smtClean="0">
              <a:solidFill>
                <a:schemeClr val="tx2">
                  <a:lumMod val="75000"/>
                </a:schemeClr>
              </a:solidFill>
              <a:hlinkClick xmlns:r="http://schemas.openxmlformats.org/officeDocument/2006/relationships" r:id="" action="ppaction://hlinksldjump"/>
            </a:rPr>
            <a:t>Συναισθηματικά</a:t>
          </a:r>
          <a:endParaRPr lang="el-GR" sz="3200" b="1" kern="1200" dirty="0" smtClean="0">
            <a:solidFill>
              <a:schemeClr val="tx2">
                <a:lumMod val="75000"/>
              </a:schemeClr>
            </a:solidFill>
          </a:endParaRPr>
        </a:p>
        <a:p>
          <a:pPr lvl="0" defTabSz="977900">
            <a:spcBef>
              <a:spcPct val="0"/>
            </a:spcBef>
            <a:spcAft>
              <a:spcPct val="35000"/>
            </a:spcAft>
          </a:pPr>
          <a:endParaRPr lang="el-GR" kern="1200" dirty="0"/>
        </a:p>
      </dsp:txBody>
      <dsp:txXfrm>
        <a:off x="213204" y="1705950"/>
        <a:ext cx="4134402" cy="1224706"/>
      </dsp:txXfrm>
    </dsp:sp>
    <dsp:sp modelId="{77ACA673-8D7C-467D-BFAA-C434CD26C237}">
      <dsp:nvSpPr>
        <dsp:cNvPr id="0" name=""/>
        <dsp:cNvSpPr/>
      </dsp:nvSpPr>
      <dsp:spPr>
        <a:xfrm>
          <a:off x="2426670" y="976338"/>
          <a:ext cx="4891249" cy="4891249"/>
        </a:xfrm>
        <a:custGeom>
          <a:avLst/>
          <a:gdLst/>
          <a:ahLst/>
          <a:cxnLst/>
          <a:rect l="0" t="0" r="0" b="0"/>
          <a:pathLst>
            <a:path>
              <a:moveTo>
                <a:pt x="708865" y="723780"/>
              </a:moveTo>
              <a:arcTo wR="2445624" hR="2445624" stAng="13485176" swAng="113487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A12694C-2DD9-4C39-A11E-D9DF195573B8}" type="datetimeFigureOut">
              <a:rPr lang="el-GR"/>
              <a:pPr>
                <a:defRPr/>
              </a:pPr>
              <a:t>18/2/2014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A8D2ED9-8E41-4A35-A108-A9D974E93195}"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lnSpcReduction="10000"/>
          </a:bodyPr>
          <a:lstStyle/>
          <a:p>
            <a:r>
              <a:rPr lang="el-GR" sz="1200" kern="1200" dirty="0" smtClean="0">
                <a:solidFill>
                  <a:schemeClr val="tx1"/>
                </a:solidFill>
                <a:latin typeface="+mn-lt"/>
                <a:ea typeface="+mn-ea"/>
                <a:cs typeface="+mn-cs"/>
              </a:rPr>
              <a:t>Ο Οδηγός Διαφοροποιημένης διδασκαλίας για μαθητές με κινητικά προβλήματα επιχειρεί να προσεγγίσει  παιδαγωγικά τις  δυσκολίες που αντιμετωπίζουν οι μαθητές με κινητικά προβλήματα  και να προταθούν, λαμβάνοντας υπόψη τις θεωρίες μάθησης και τα σύγχρονα ερευνητικά δεδομένα,  εκπαιδευτικές στρατηγικές – οδηγό για την εκπαιδευτική διαδικασία οι οποίες μπορούν να αξιοποιηθούν τόσο στην πρωτοβάθμια όσο και στη δευτεροβάθμια εκπαίδευση. Η ευσύνοπτη αναφορά στις ιδιαιτερότητες των μαθητών με αναπηρία αποκαλύπτει  ένα σαφές πλαίσιο το οποίο καλούνται να διαχειριστούν οι εκπαιδευτικοί,  μέσα στο οποίο θα πρέπει να οργανωθεί και να σχεδιαστεί η διδασκαλία ώστε να εξαντλούνται οι δυνατότητες ισότιμης πρόσβασης αυτών των μαθητών στην ποιοτική γνώση και παράλληλα να καλύπτονται ολόπλευρα  οι ανάγκες των μαθητών  με διαφοροποιημένες  δυνατότητες. Οι αρχές της σύγχρονης διδακτικής συμβάλλουν αποφασιστικά στην αποτελεσματικότητα της διδακτικής διαδικασίας και διευκολύνουν τη μάθηση, βοηθώντας να γίνει η διδακτική διαδικασία  εποικοδομητικότερη και να συνεισφέρει τα μέγιστα τόσο στον γνωστικό όσο και στον κοινωνικό και  συναισθηματικό τομέα των μαθητών.</a:t>
            </a:r>
          </a:p>
          <a:p>
            <a:r>
              <a:rPr lang="el-GR" sz="1200" b="1" kern="1200" dirty="0" smtClean="0">
                <a:solidFill>
                  <a:schemeClr val="tx1"/>
                </a:solidFill>
                <a:latin typeface="+mn-lt"/>
                <a:ea typeface="+mn-ea"/>
                <a:cs typeface="+mn-cs"/>
              </a:rPr>
              <a:t>Η διαφοροποιημένη διδασκαλία</a:t>
            </a:r>
            <a:r>
              <a:rPr lang="el-GR" sz="1200" kern="1200" dirty="0" smtClean="0">
                <a:solidFill>
                  <a:schemeClr val="tx1"/>
                </a:solidFill>
                <a:latin typeface="+mn-lt"/>
                <a:ea typeface="+mn-ea"/>
                <a:cs typeface="+mn-cs"/>
              </a:rPr>
              <a:t> είναι ουσιαστικά μια </a:t>
            </a:r>
            <a:r>
              <a:rPr lang="el-GR" sz="1200" i="1" kern="1200" dirty="0" smtClean="0">
                <a:solidFill>
                  <a:schemeClr val="tx1"/>
                </a:solidFill>
                <a:latin typeface="+mn-lt"/>
                <a:ea typeface="+mn-ea"/>
                <a:cs typeface="+mn-cs"/>
              </a:rPr>
              <a:t>νέα και ιδιαίτερα επίκαιρη πρόταση αλλαγής της διδασκαλίας, στο πλαίσιο της τυπικής τάξης</a:t>
            </a:r>
            <a:r>
              <a:rPr lang="el-GR" sz="1200" kern="1200" dirty="0" smtClean="0">
                <a:solidFill>
                  <a:schemeClr val="tx1"/>
                </a:solidFill>
                <a:latin typeface="+mn-lt"/>
                <a:ea typeface="+mn-ea"/>
                <a:cs typeface="+mn-cs"/>
              </a:rPr>
              <a:t>, η οποία μπορεί να βελτιώσει τη μάθηση όλων των μαθητών, </a:t>
            </a:r>
            <a:r>
              <a:rPr lang="el-GR" sz="1200" i="1" kern="1200" dirty="0" smtClean="0">
                <a:solidFill>
                  <a:schemeClr val="tx1"/>
                </a:solidFill>
                <a:latin typeface="+mn-lt"/>
                <a:ea typeface="+mn-ea"/>
                <a:cs typeface="+mn-cs"/>
              </a:rPr>
              <a:t>αξιοποιώντας τη διαφορετικότητά </a:t>
            </a:r>
            <a:r>
              <a:rPr lang="el-GR" sz="1200" kern="1200" dirty="0" smtClean="0">
                <a:solidFill>
                  <a:schemeClr val="tx1"/>
                </a:solidFill>
                <a:latin typeface="+mn-lt"/>
                <a:ea typeface="+mn-ea"/>
                <a:cs typeface="+mn-cs"/>
              </a:rPr>
              <a:t>τους. </a:t>
            </a:r>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14</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15</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err="1" smtClean="0"/>
              <a:t>Μεταγνωστικές</a:t>
            </a:r>
            <a:r>
              <a:rPr lang="el-GR" baseline="0" dirty="0" smtClean="0"/>
              <a:t> ικανότητες</a:t>
            </a:r>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35</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36</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Η</a:t>
            </a:r>
            <a:r>
              <a:rPr lang="el-GR" baseline="0" dirty="0" smtClean="0"/>
              <a:t> Δομή του οδηγού απαρτίζεται από τις παρακάτω θεματικές ενότητες.</a:t>
            </a:r>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10000"/>
          </a:bodyPr>
          <a:lstStyle/>
          <a:p>
            <a:r>
              <a:rPr lang="el-GR" sz="1200" kern="1200" dirty="0" smtClean="0">
                <a:solidFill>
                  <a:schemeClr val="tx1"/>
                </a:solidFill>
                <a:latin typeface="+mn-lt"/>
                <a:ea typeface="+mn-ea"/>
                <a:cs typeface="+mn-cs"/>
              </a:rPr>
              <a:t> Ο Παγκόσμιος Οργανισμός Υγείας </a:t>
            </a:r>
            <a:r>
              <a:rPr lang="el-GR" sz="1200" i="1" kern="1200" dirty="0" smtClean="0">
                <a:solidFill>
                  <a:schemeClr val="tx1"/>
                </a:solidFill>
                <a:latin typeface="+mn-lt"/>
                <a:ea typeface="+mn-ea"/>
                <a:cs typeface="+mn-cs"/>
              </a:rPr>
              <a:t>ορίζει ως βλάβη </a:t>
            </a:r>
            <a:r>
              <a:rPr lang="el-GR" sz="1200" kern="1200" dirty="0" smtClean="0">
                <a:solidFill>
                  <a:schemeClr val="tx1"/>
                </a:solidFill>
                <a:latin typeface="+mn-lt"/>
                <a:ea typeface="+mn-ea"/>
                <a:cs typeface="+mn-cs"/>
              </a:rPr>
              <a:t> </a:t>
            </a:r>
            <a:r>
              <a:rPr lang="el-GR" sz="1200" i="1" kern="1200" dirty="0" smtClean="0">
                <a:solidFill>
                  <a:schemeClr val="tx1"/>
                </a:solidFill>
                <a:latin typeface="+mn-lt"/>
                <a:ea typeface="+mn-ea"/>
                <a:cs typeface="+mn-cs"/>
              </a:rPr>
              <a:t>την οποιαδήποτε απώλεια ή ανωμαλία στην ψυχολογική, σωματική ή ανατομική δομή ή λειτουργία</a:t>
            </a:r>
            <a:r>
              <a:rPr lang="el-GR" sz="1200" kern="1200" dirty="0" smtClean="0">
                <a:solidFill>
                  <a:schemeClr val="tx1"/>
                </a:solidFill>
                <a:latin typeface="+mn-lt"/>
                <a:ea typeface="+mn-ea"/>
                <a:cs typeface="+mn-cs"/>
              </a:rPr>
              <a:t>. Όταν αυτή κάνει κάποιον να αδυνατεί να πραγματοποιήσει μια δραστηριότητα «φυσιολογικά», τότε αυτό αποτελεί πρόβλημα. </a:t>
            </a:r>
            <a:r>
              <a:rPr lang="el-GR" sz="1200" b="1" kern="1200" dirty="0" smtClean="0">
                <a:solidFill>
                  <a:schemeClr val="tx1"/>
                </a:solidFill>
                <a:latin typeface="+mn-lt"/>
                <a:ea typeface="+mn-ea"/>
                <a:cs typeface="+mn-cs"/>
              </a:rPr>
              <a:t>Η αναπηρία </a:t>
            </a:r>
            <a:r>
              <a:rPr lang="el-GR" sz="1200" kern="1200" dirty="0" smtClean="0">
                <a:solidFill>
                  <a:schemeClr val="tx1"/>
                </a:solidFill>
                <a:latin typeface="+mn-lt"/>
                <a:ea typeface="+mn-ea"/>
                <a:cs typeface="+mn-cs"/>
              </a:rPr>
              <a:t>είναι αποτέλεσμα αυτού του προβλήματος όταν το άτομο αδυνατεί να ανταποκριθεί μέσα σε αυτά τα «φυσιολογικά» πλαίσια. Σύμφωνα με τον Παγκόσμιο Οργανισμό Υγείας η αναπηρία δεν είναι χαρακτηριστικό ενός ατόμου αλλά μια περιγραφή της σχέσης που έχει το άτομο αυτό με το περιβάλλον.</a:t>
            </a:r>
          </a:p>
          <a:p>
            <a:endParaRPr lang="el-GR" sz="1200" kern="1200" dirty="0" smtClean="0">
              <a:solidFill>
                <a:schemeClr val="tx1"/>
              </a:solidFill>
              <a:latin typeface="+mn-lt"/>
              <a:ea typeface="+mn-ea"/>
              <a:cs typeface="+mn-cs"/>
            </a:endParaRPr>
          </a:p>
          <a:p>
            <a:r>
              <a:rPr lang="el-GR" sz="1200" b="1" kern="1200" dirty="0" smtClean="0">
                <a:solidFill>
                  <a:schemeClr val="tx1"/>
                </a:solidFill>
                <a:latin typeface="+mn-lt"/>
                <a:ea typeface="+mn-ea"/>
                <a:cs typeface="+mn-cs"/>
              </a:rPr>
              <a:t>Η ιατρική προσέγγιση: </a:t>
            </a:r>
            <a:r>
              <a:rPr lang="el-GR" sz="1200" kern="1200" dirty="0" smtClean="0">
                <a:solidFill>
                  <a:schemeClr val="tx1"/>
                </a:solidFill>
                <a:latin typeface="+mn-lt"/>
                <a:ea typeface="+mn-ea"/>
                <a:cs typeface="+mn-cs"/>
              </a:rPr>
              <a:t>τοποθετεί το πρόβλημα της αναπηρίας στο ίδιο το άτομο που την έχει. </a:t>
            </a:r>
          </a:p>
          <a:p>
            <a:r>
              <a:rPr lang="el-GR" sz="1200" kern="1200" dirty="0" smtClean="0">
                <a:solidFill>
                  <a:schemeClr val="tx1"/>
                </a:solidFill>
                <a:latin typeface="+mn-lt"/>
                <a:ea typeface="+mn-ea"/>
                <a:cs typeface="+mn-cs"/>
              </a:rPr>
              <a:t>Το άτομο θεωρείται ότι έχει αναπηρία γιατί υπάρχει ιατρική γνωμάτευση και η «δυσλειτουργία» του αυτή θεωρείται ότι μπορεί μόνο με ιατρική παρέμβαση να αντιμετωπιστεί ή να αποκατασταθεί. </a:t>
            </a:r>
          </a:p>
          <a:p>
            <a:r>
              <a:rPr lang="el-GR" sz="1200" b="1" kern="1200" dirty="0" smtClean="0">
                <a:solidFill>
                  <a:schemeClr val="tx1"/>
                </a:solidFill>
                <a:latin typeface="+mn-lt"/>
                <a:ea typeface="+mn-ea"/>
                <a:cs typeface="+mn-cs"/>
              </a:rPr>
              <a:t> Η κοινωνική προσέγγιση: </a:t>
            </a:r>
            <a:r>
              <a:rPr lang="el-GR" sz="1200" kern="1200" dirty="0" smtClean="0">
                <a:solidFill>
                  <a:schemeClr val="tx1"/>
                </a:solidFill>
                <a:latin typeface="+mn-lt"/>
                <a:ea typeface="+mn-ea"/>
                <a:cs typeface="+mn-cs"/>
              </a:rPr>
              <a:t>υποστηρίζει ότι </a:t>
            </a:r>
            <a:r>
              <a:rPr lang="el-GR" sz="1200" i="1" kern="1200" dirty="0" smtClean="0">
                <a:solidFill>
                  <a:schemeClr val="tx1"/>
                </a:solidFill>
                <a:latin typeface="+mn-lt"/>
                <a:ea typeface="+mn-ea"/>
                <a:cs typeface="+mn-cs"/>
              </a:rPr>
              <a:t>την αναπηρία την προκαλεί το περιβάλλον και οι κοινωνικοί παράγοντες</a:t>
            </a:r>
            <a:r>
              <a:rPr lang="el-GR" sz="1200" kern="1200" dirty="0" smtClean="0">
                <a:solidFill>
                  <a:schemeClr val="tx1"/>
                </a:solidFill>
                <a:latin typeface="+mn-lt"/>
                <a:ea typeface="+mn-ea"/>
                <a:cs typeface="+mn-cs"/>
              </a:rPr>
              <a:t>. </a:t>
            </a:r>
          </a:p>
          <a:p>
            <a:r>
              <a:rPr lang="el-GR" sz="1200" b="1" kern="1200" dirty="0" smtClean="0">
                <a:solidFill>
                  <a:schemeClr val="tx1"/>
                </a:solidFill>
                <a:latin typeface="+mn-lt"/>
                <a:ea typeface="+mn-ea"/>
                <a:cs typeface="+mn-cs"/>
              </a:rPr>
              <a:t> Η πολυδιάστατη προσέγγιση: </a:t>
            </a:r>
            <a:r>
              <a:rPr lang="el-GR" sz="1200" kern="1200" dirty="0" smtClean="0">
                <a:solidFill>
                  <a:schemeClr val="tx1"/>
                </a:solidFill>
                <a:latin typeface="+mn-lt"/>
                <a:ea typeface="+mn-ea"/>
                <a:cs typeface="+mn-cs"/>
              </a:rPr>
              <a:t>αποτελεί σύνδεση των παραπάνω. </a:t>
            </a:r>
            <a:r>
              <a:rPr lang="el-GR" sz="1200" i="1" kern="1200" dirty="0" smtClean="0">
                <a:solidFill>
                  <a:schemeClr val="tx1"/>
                </a:solidFill>
                <a:latin typeface="+mn-lt"/>
                <a:ea typeface="+mn-ea"/>
                <a:cs typeface="+mn-cs"/>
              </a:rPr>
              <a:t>Η αναπηρία είναι ένα πολυδιάστατο φαινόμενο που βρίσκεται σε άμεση συνάρτηση με το χάσμα ανάμεσα στις απαιτήσεις της κοινωνίας και στις ικανότητες του ατόμου</a:t>
            </a:r>
            <a:r>
              <a:rPr lang="el-GR" sz="1200" kern="1200" dirty="0" smtClean="0">
                <a:solidFill>
                  <a:schemeClr val="tx1"/>
                </a:solidFill>
                <a:latin typeface="+mn-lt"/>
                <a:ea typeface="+mn-ea"/>
                <a:cs typeface="+mn-cs"/>
              </a:rPr>
              <a:t>, ανάμεσα στη δομή της κοινωνίας και στις ανάγκες της δικής του αναπηρίας. </a:t>
            </a:r>
          </a:p>
          <a:p>
            <a:pPr marL="0" marR="0" indent="0" algn="l" defTabSz="914400" rtl="0" eaLnBrk="0" fontAlgn="base" latinLnBrk="0" hangingPunct="0">
              <a:lnSpc>
                <a:spcPct val="100000"/>
              </a:lnSpc>
              <a:spcBef>
                <a:spcPct val="30000"/>
              </a:spcBef>
              <a:spcAft>
                <a:spcPct val="0"/>
              </a:spcAft>
              <a:buClrTx/>
              <a:buSzTx/>
              <a:buFontTx/>
              <a:buNone/>
              <a:tabLst/>
              <a:defRPr/>
            </a:pPr>
            <a:r>
              <a:rPr lang="el-GR" sz="1200" b="1" u="sng" kern="1200" dirty="0" smtClean="0">
                <a:solidFill>
                  <a:schemeClr val="tx1"/>
                </a:solidFill>
                <a:latin typeface="+mn-lt"/>
                <a:ea typeface="+mn-ea"/>
                <a:cs typeface="+mn-cs"/>
              </a:rPr>
              <a:t>Εννοιολογική προσέγγιση της κινητικής αναπηρίας </a:t>
            </a:r>
            <a:r>
              <a:rPr lang="el-GR" sz="1200" kern="1200" dirty="0" smtClean="0">
                <a:solidFill>
                  <a:schemeClr val="tx1"/>
                </a:solidFill>
                <a:latin typeface="+mn-lt"/>
                <a:ea typeface="+mn-ea"/>
                <a:cs typeface="+mn-cs"/>
              </a:rPr>
              <a:t> ορίζει την κινητική αναπηρία ως </a:t>
            </a:r>
            <a:r>
              <a:rPr lang="el-GR" sz="1200" i="1" kern="1200" dirty="0" smtClean="0">
                <a:solidFill>
                  <a:schemeClr val="tx1"/>
                </a:solidFill>
                <a:latin typeface="+mn-lt"/>
                <a:ea typeface="+mn-ea"/>
                <a:cs typeface="+mn-cs"/>
              </a:rPr>
              <a:t>σωματική δυσλειτουργία</a:t>
            </a:r>
            <a:r>
              <a:rPr lang="el-GR" sz="1200" kern="1200" dirty="0" smtClean="0">
                <a:solidFill>
                  <a:schemeClr val="tx1"/>
                </a:solidFill>
                <a:latin typeface="+mn-lt"/>
                <a:ea typeface="+mn-ea"/>
                <a:cs typeface="+mn-cs"/>
              </a:rPr>
              <a:t> που οδηγεί στον περιορισμό των καθημερινών δραστηριοτήτων. Οι </a:t>
            </a:r>
            <a:r>
              <a:rPr lang="en-US" sz="1200" kern="1200" dirty="0" err="1" smtClean="0">
                <a:solidFill>
                  <a:schemeClr val="tx1"/>
                </a:solidFill>
                <a:latin typeface="+mn-lt"/>
                <a:ea typeface="+mn-ea"/>
                <a:cs typeface="+mn-cs"/>
              </a:rPr>
              <a:t>Ellsum</a:t>
            </a:r>
            <a:r>
              <a:rPr lang="en-US" sz="1200"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&amp; </a:t>
            </a:r>
            <a:r>
              <a:rPr lang="en-US" sz="1200" kern="1200" dirty="0" smtClean="0">
                <a:solidFill>
                  <a:schemeClr val="tx1"/>
                </a:solidFill>
                <a:latin typeface="+mn-lt"/>
                <a:ea typeface="+mn-ea"/>
                <a:cs typeface="+mn-cs"/>
              </a:rPr>
              <a:t>Pedersen</a:t>
            </a:r>
            <a:r>
              <a:rPr lang="el-GR" sz="1200" kern="1200" dirty="0" smtClean="0">
                <a:solidFill>
                  <a:schemeClr val="tx1"/>
                </a:solidFill>
                <a:latin typeface="+mn-lt"/>
                <a:ea typeface="+mn-ea"/>
                <a:cs typeface="+mn-cs"/>
              </a:rPr>
              <a:t> (2005) αναφέρουν ότι η αναπηρία </a:t>
            </a:r>
            <a:r>
              <a:rPr lang="el-GR" sz="1200" i="1" kern="1200" dirty="0" smtClean="0">
                <a:solidFill>
                  <a:schemeClr val="tx1"/>
                </a:solidFill>
                <a:latin typeface="+mn-lt"/>
                <a:ea typeface="+mn-ea"/>
                <a:cs typeface="+mn-cs"/>
              </a:rPr>
              <a:t>ορίζεται σε σχέση με το άτομο με ολική ή μερική απώλεια των σωματικών του λειτουργιών</a:t>
            </a:r>
            <a:r>
              <a:rPr lang="el-GR" sz="1200" kern="1200" dirty="0" smtClean="0">
                <a:solidFill>
                  <a:schemeClr val="tx1"/>
                </a:solidFill>
                <a:latin typeface="+mn-lt"/>
                <a:ea typeface="+mn-ea"/>
                <a:cs typeface="+mn-cs"/>
              </a:rPr>
              <a:t>.</a:t>
            </a:r>
            <a:r>
              <a:rPr lang="el-GR" sz="1200" b="1" i="1" kern="1200" dirty="0" smtClean="0">
                <a:solidFill>
                  <a:schemeClr val="tx1"/>
                </a:solidFill>
                <a:latin typeface="+mn-lt"/>
                <a:ea typeface="+mn-ea"/>
                <a:cs typeface="+mn-cs"/>
              </a:rPr>
              <a:t> Οι κινητικές αναπηρίες</a:t>
            </a:r>
            <a:r>
              <a:rPr lang="el-GR" sz="1200" b="1"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χαρακτηρίζονται από δυσκολίες στην κίνηση με αρνητικές συνέπειες στις καθημερινές δραστηριότητες του ατόμου αλλά και ευρύτερα στη ζωή του. Προέρχονται είτε από γενετικούς παράγοντες, είτε από ατυχήματα, αλλά και από εξελικτικές </a:t>
            </a:r>
            <a:r>
              <a:rPr lang="el-GR" sz="1200" kern="1200" dirty="0" err="1" smtClean="0">
                <a:solidFill>
                  <a:schemeClr val="tx1"/>
                </a:solidFill>
                <a:latin typeface="+mn-lt"/>
                <a:ea typeface="+mn-ea"/>
                <a:cs typeface="+mn-cs"/>
              </a:rPr>
              <a:t>νευρομυϊκές</a:t>
            </a:r>
            <a:r>
              <a:rPr lang="el-GR" sz="1200" kern="1200" dirty="0" smtClean="0">
                <a:solidFill>
                  <a:schemeClr val="tx1"/>
                </a:solidFill>
                <a:latin typeface="+mn-lt"/>
                <a:ea typeface="+mn-ea"/>
                <a:cs typeface="+mn-cs"/>
              </a:rPr>
              <a:t> παθήσεις. Η κίνηση είναι μια λειτουργία η οποία προϋποθέτει τον αρμονικό συντονισμό πολλών συστημάτων του οργανισμού (πχ. νευρικού, μυϊκού, οστικού, προκειμένου το άτομο να εκφράσει την παρουσία του στον κόσμο, χρησιμοποιώντας το σώμα του για να βαδίσει, να μετακινηθεί, να απολαύσει τις χαρές της ζωής και να εκπληρώσει τις υποχρεώσεις του (Σπετσιώτης &amp; Σταθόπουλος, 2003). </a:t>
            </a:r>
            <a:r>
              <a:rPr lang="el-GR" sz="1200" i="1" kern="1200" dirty="0" smtClean="0">
                <a:solidFill>
                  <a:schemeClr val="tx1"/>
                </a:solidFill>
                <a:latin typeface="+mn-lt"/>
                <a:ea typeface="+mn-ea"/>
                <a:cs typeface="+mn-cs"/>
              </a:rPr>
              <a:t>Οποιαδήποτε αλλοίωση της κίνησης, είτε λόγω απώλειας είτε λόγω περιορισμού μετά από βλάβη, ορίζεται ως «κινητική αναπηρία»</a:t>
            </a:r>
            <a:r>
              <a:rPr lang="el-GR" sz="1200" kern="1200" dirty="0" smtClean="0">
                <a:solidFill>
                  <a:schemeClr val="tx1"/>
                </a:solidFill>
                <a:latin typeface="+mn-lt"/>
                <a:ea typeface="+mn-ea"/>
                <a:cs typeface="+mn-cs"/>
              </a:rPr>
              <a:t> και μπορεί να έχει συνέπειες στις δραστηριότητες της καθημερινής ζωής, όπως είναι η φροντίδα του ίδιου του εαυτού, η εκπαίδευση, η επαγγελματική δραστηριότητα, η ψυχαγωγία, η κοινωνική ζωή και η ανεξαρτητοποίηση (</a:t>
            </a:r>
            <a:r>
              <a:rPr lang="en-US" sz="1200" kern="1200" dirty="0" smtClean="0">
                <a:solidFill>
                  <a:schemeClr val="tx1"/>
                </a:solidFill>
                <a:latin typeface="+mn-lt"/>
                <a:ea typeface="+mn-ea"/>
                <a:cs typeface="+mn-cs"/>
              </a:rPr>
              <a:t>Wilson</a:t>
            </a:r>
            <a:r>
              <a:rPr lang="el-G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Jones</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Morgan</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Shelton</a:t>
            </a:r>
            <a:r>
              <a:rPr lang="el-GR" sz="1200" kern="1200" dirty="0" smtClean="0">
                <a:solidFill>
                  <a:schemeClr val="tx1"/>
                </a:solidFill>
                <a:latin typeface="+mn-lt"/>
                <a:ea typeface="+mn-ea"/>
                <a:cs typeface="+mn-cs"/>
              </a:rPr>
              <a:t>, &amp;</a:t>
            </a:r>
            <a:r>
              <a:rPr lang="en-US" sz="1200" kern="1200" dirty="0" err="1" smtClean="0">
                <a:solidFill>
                  <a:schemeClr val="tx1"/>
                </a:solidFill>
                <a:latin typeface="+mn-lt"/>
                <a:ea typeface="+mn-ea"/>
                <a:cs typeface="+mn-cs"/>
              </a:rPr>
              <a:t>Thorogood</a:t>
            </a:r>
            <a:r>
              <a:rPr lang="el-GR" sz="1200" kern="1200" dirty="0" smtClean="0">
                <a:solidFill>
                  <a:schemeClr val="tx1"/>
                </a:solidFill>
                <a:latin typeface="+mn-lt"/>
                <a:ea typeface="+mn-ea"/>
                <a:cs typeface="+mn-cs"/>
              </a:rPr>
              <a:t>, 2007).   </a:t>
            </a:r>
          </a:p>
          <a:p>
            <a:endParaRPr lang="el-GR"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Σύμφωνα με τη </a:t>
            </a:r>
            <a:r>
              <a:rPr lang="el-GR" sz="1200" b="1" kern="1200" dirty="0" err="1" smtClean="0">
                <a:solidFill>
                  <a:schemeClr val="tx1"/>
                </a:solidFill>
                <a:latin typeface="+mn-lt"/>
                <a:ea typeface="+mn-ea"/>
                <a:cs typeface="+mn-cs"/>
              </a:rPr>
              <a:t>βιοκοινωνική</a:t>
            </a:r>
            <a:r>
              <a:rPr lang="el-GR" sz="1200" b="1" kern="1200" dirty="0" smtClean="0">
                <a:solidFill>
                  <a:schemeClr val="tx1"/>
                </a:solidFill>
                <a:latin typeface="+mn-lt"/>
                <a:ea typeface="+mn-ea"/>
                <a:cs typeface="+mn-cs"/>
              </a:rPr>
              <a:t> προσέγγιση</a:t>
            </a:r>
            <a:r>
              <a:rPr lang="el-GR" sz="1200" kern="1200" dirty="0" smtClean="0">
                <a:solidFill>
                  <a:schemeClr val="tx1"/>
                </a:solidFill>
                <a:latin typeface="+mn-lt"/>
                <a:ea typeface="+mn-ea"/>
                <a:cs typeface="+mn-cs"/>
              </a:rPr>
              <a:t> η αναπηρία αποτελείται από την </a:t>
            </a:r>
            <a:r>
              <a:rPr lang="el-GR" sz="1200" i="1" kern="1200" dirty="0" smtClean="0">
                <a:solidFill>
                  <a:schemeClr val="tx1"/>
                </a:solidFill>
                <a:latin typeface="+mn-lt"/>
                <a:ea typeface="+mn-ea"/>
                <a:cs typeface="+mn-cs"/>
              </a:rPr>
              <a:t>σωματική βλάβη</a:t>
            </a:r>
            <a:r>
              <a:rPr lang="el-GR" sz="1200" kern="1200" dirty="0" smtClean="0">
                <a:solidFill>
                  <a:schemeClr val="tx1"/>
                </a:solidFill>
                <a:latin typeface="+mn-lt"/>
                <a:ea typeface="+mn-ea"/>
                <a:cs typeface="+mn-cs"/>
              </a:rPr>
              <a:t> που προκαλεί τον </a:t>
            </a:r>
            <a:r>
              <a:rPr lang="el-GR" sz="1200" i="1" kern="1200" dirty="0" smtClean="0">
                <a:solidFill>
                  <a:schemeClr val="tx1"/>
                </a:solidFill>
                <a:latin typeface="+mn-lt"/>
                <a:ea typeface="+mn-ea"/>
                <a:cs typeface="+mn-cs"/>
              </a:rPr>
              <a:t>περιορισμό της σωματικής δραστηριότητας</a:t>
            </a:r>
            <a:r>
              <a:rPr lang="el-GR" sz="1200" kern="1200" dirty="0" smtClean="0">
                <a:solidFill>
                  <a:schemeClr val="tx1"/>
                </a:solidFill>
                <a:latin typeface="+mn-lt"/>
                <a:ea typeface="+mn-ea"/>
                <a:cs typeface="+mn-cs"/>
              </a:rPr>
              <a:t> αλλά και τον περιορισμό στις καθημερινές κοινωνικές δραστηριότητες (</a:t>
            </a:r>
            <a:r>
              <a:rPr lang="en-US" sz="1200" kern="1200" dirty="0" smtClean="0">
                <a:solidFill>
                  <a:schemeClr val="tx1"/>
                </a:solidFill>
                <a:latin typeface="+mn-lt"/>
                <a:ea typeface="+mn-ea"/>
                <a:cs typeface="+mn-cs"/>
              </a:rPr>
              <a:t>Barnes</a:t>
            </a:r>
            <a:r>
              <a:rPr lang="el-GR" sz="1200" kern="1200" dirty="0" smtClean="0">
                <a:solidFill>
                  <a:schemeClr val="tx1"/>
                </a:solidFill>
                <a:latin typeface="+mn-lt"/>
                <a:ea typeface="+mn-ea"/>
                <a:cs typeface="+mn-cs"/>
              </a:rPr>
              <a:t> &amp; </a:t>
            </a:r>
            <a:r>
              <a:rPr lang="en-US" sz="1200" kern="1200" dirty="0" smtClean="0">
                <a:solidFill>
                  <a:schemeClr val="tx1"/>
                </a:solidFill>
                <a:latin typeface="+mn-lt"/>
                <a:ea typeface="+mn-ea"/>
                <a:cs typeface="+mn-cs"/>
              </a:rPr>
              <a:t>Mercer</a:t>
            </a:r>
            <a:r>
              <a:rPr lang="el-GR" sz="1200" kern="1200" dirty="0" smtClean="0">
                <a:solidFill>
                  <a:schemeClr val="tx1"/>
                </a:solidFill>
                <a:latin typeface="+mn-lt"/>
                <a:ea typeface="+mn-ea"/>
                <a:cs typeface="+mn-cs"/>
              </a:rPr>
              <a:t>, 2004).</a:t>
            </a:r>
          </a:p>
          <a:p>
            <a:pPr marL="0" marR="0" indent="0" algn="l" defTabSz="914400" rtl="0" eaLnBrk="0" fontAlgn="base" latinLnBrk="0" hangingPunct="0">
              <a:lnSpc>
                <a:spcPct val="100000"/>
              </a:lnSpc>
              <a:spcBef>
                <a:spcPct val="30000"/>
              </a:spcBef>
              <a:spcAft>
                <a:spcPct val="0"/>
              </a:spcAft>
              <a:buClrTx/>
              <a:buSzTx/>
              <a:buFontTx/>
              <a:buNone/>
              <a:tabLst/>
              <a:defRPr/>
            </a:pPr>
            <a:r>
              <a:rPr lang="el-GR" sz="1200" i="1" kern="1200" dirty="0" smtClean="0">
                <a:solidFill>
                  <a:schemeClr val="tx1"/>
                </a:solidFill>
                <a:latin typeface="+mn-lt"/>
                <a:ea typeface="+mn-ea"/>
                <a:cs typeface="+mn-cs"/>
              </a:rPr>
              <a:t>«Οποιαδήποτε αλλοίωση της κίνησης, είτε λόγω απώλειας είτε λόγω περιορισμού κατόπιν βλάβης, ορίζεται ως «κινητική αναπηρία» και μπορεί να έχει συνέπειες στις δραστηριότητες της καθημερινής ζωής του ατόμου, όπως είναι η αυτό-φροντίδα, η μάθηση, η επαγγελματική απασχόληση, ψυχαγωγία, οι κοινωνικές συναναστροφές και η ανεξαρτητοποίηση»</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Wilson</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Jones</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Morgan</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Shelton</a:t>
            </a:r>
            <a:r>
              <a:rPr lang="el-GR"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Thorogood</a:t>
            </a:r>
            <a:r>
              <a:rPr lang="el-GR" sz="1200" kern="1200" dirty="0" smtClean="0">
                <a:solidFill>
                  <a:schemeClr val="tx1"/>
                </a:solidFill>
                <a:latin typeface="+mn-lt"/>
                <a:ea typeface="+mn-ea"/>
                <a:cs typeface="+mn-cs"/>
              </a:rPr>
              <a:t>, 2007).</a:t>
            </a:r>
          </a:p>
          <a:p>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Ο όρος </a:t>
            </a:r>
            <a:r>
              <a:rPr lang="el-GR" sz="1200" b="1" kern="1200" dirty="0" smtClean="0">
                <a:solidFill>
                  <a:schemeClr val="tx1"/>
                </a:solidFill>
                <a:latin typeface="+mn-lt"/>
                <a:ea typeface="+mn-ea"/>
                <a:cs typeface="+mn-cs"/>
              </a:rPr>
              <a:t>Εγκεφαλική Παράλυση</a:t>
            </a:r>
            <a:r>
              <a:rPr lang="el-GR" sz="1200" kern="1200" dirty="0" smtClean="0">
                <a:solidFill>
                  <a:schemeClr val="tx1"/>
                </a:solidFill>
                <a:latin typeface="+mn-lt"/>
                <a:ea typeface="+mn-ea"/>
                <a:cs typeface="+mn-cs"/>
              </a:rPr>
              <a:t> χρησιμοποιείται για να περιγράψει μια ομάδα συνδρόμων με κύριο χαρακτηριστικό την κινητική αναπηρία που οφείλεται σε μία μη προϊούσα βλάβη ή διαταραχή στον αναπτυσσόμενο εγκέφαλο. Παρ’ όλο που η εγκεφαλική βλάβη είναι στάσιμη, παρατηρείται μεταβαλλόμενη εξέλιξη των κλινικών χαρακτηριστικών. Γενικά, η Εγκεφαλική Παράλυση εκφράζεται σαν διαταραχή της στάσης και της κίνησης με συχνά και ποικίλα </a:t>
            </a:r>
            <a:r>
              <a:rPr lang="el-GR" sz="1200" kern="1200" dirty="0" err="1" smtClean="0">
                <a:solidFill>
                  <a:schemeClr val="tx1"/>
                </a:solidFill>
                <a:latin typeface="+mn-lt"/>
                <a:ea typeface="+mn-ea"/>
                <a:cs typeface="+mn-cs"/>
              </a:rPr>
              <a:t>συνοδά</a:t>
            </a:r>
            <a:r>
              <a:rPr lang="el-GR" sz="1200" kern="1200" dirty="0" smtClean="0">
                <a:solidFill>
                  <a:schemeClr val="tx1"/>
                </a:solidFill>
                <a:latin typeface="+mn-lt"/>
                <a:ea typeface="+mn-ea"/>
                <a:cs typeface="+mn-cs"/>
              </a:rPr>
              <a:t> </a:t>
            </a:r>
            <a:r>
              <a:rPr lang="el-GR" sz="1200" kern="1200" dirty="0" err="1" smtClean="0">
                <a:solidFill>
                  <a:schemeClr val="tx1"/>
                </a:solidFill>
                <a:latin typeface="+mn-lt"/>
                <a:ea typeface="+mn-ea"/>
                <a:cs typeface="+mn-cs"/>
              </a:rPr>
              <a:t>νευροαναπτυξιακά</a:t>
            </a:r>
            <a:r>
              <a:rPr lang="el-GR" sz="1200" kern="1200" dirty="0" smtClean="0">
                <a:solidFill>
                  <a:schemeClr val="tx1"/>
                </a:solidFill>
                <a:latin typeface="+mn-lt"/>
                <a:ea typeface="+mn-ea"/>
                <a:cs typeface="+mn-cs"/>
              </a:rPr>
              <a:t> προβλήματα. Ανάλογα με την τοπογραφική κατανομή της βλάβης της Ε.Π. χαρακτηρίζεται ως τετραπληγία, </a:t>
            </a:r>
            <a:r>
              <a:rPr lang="el-GR" sz="1200" kern="1200" dirty="0" err="1" smtClean="0">
                <a:solidFill>
                  <a:schemeClr val="tx1"/>
                </a:solidFill>
                <a:latin typeface="+mn-lt"/>
                <a:ea typeface="+mn-ea"/>
                <a:cs typeface="+mn-cs"/>
              </a:rPr>
              <a:t>διπληγία</a:t>
            </a:r>
            <a:r>
              <a:rPr lang="el-GR" sz="1200" kern="1200" dirty="0" smtClean="0">
                <a:solidFill>
                  <a:schemeClr val="tx1"/>
                </a:solidFill>
                <a:latin typeface="+mn-lt"/>
                <a:ea typeface="+mn-ea"/>
                <a:cs typeface="+mn-cs"/>
              </a:rPr>
              <a:t>, ημιπληγία, </a:t>
            </a:r>
            <a:r>
              <a:rPr lang="el-GR" sz="1200" kern="1200" dirty="0" err="1" smtClean="0">
                <a:solidFill>
                  <a:schemeClr val="tx1"/>
                </a:solidFill>
                <a:latin typeface="+mn-lt"/>
                <a:ea typeface="+mn-ea"/>
                <a:cs typeface="+mn-cs"/>
              </a:rPr>
              <a:t>τριπληγία</a:t>
            </a:r>
            <a:r>
              <a:rPr lang="el-GR" sz="1200" kern="1200" dirty="0" smtClean="0">
                <a:solidFill>
                  <a:schemeClr val="tx1"/>
                </a:solidFill>
                <a:latin typeface="+mn-lt"/>
                <a:ea typeface="+mn-ea"/>
                <a:cs typeface="+mn-cs"/>
              </a:rPr>
              <a:t> και </a:t>
            </a:r>
            <a:r>
              <a:rPr lang="el-GR" sz="1200" kern="1200" dirty="0" err="1" smtClean="0">
                <a:solidFill>
                  <a:schemeClr val="tx1"/>
                </a:solidFill>
                <a:latin typeface="+mn-lt"/>
                <a:ea typeface="+mn-ea"/>
                <a:cs typeface="+mn-cs"/>
              </a:rPr>
              <a:t>μονοπληγία</a:t>
            </a:r>
            <a:r>
              <a:rPr lang="el-GR" sz="1200" kern="1200" dirty="0" smtClean="0">
                <a:solidFill>
                  <a:schemeClr val="tx1"/>
                </a:solidFill>
                <a:latin typeface="+mn-lt"/>
                <a:ea typeface="+mn-ea"/>
                <a:cs typeface="+mn-cs"/>
              </a:rPr>
              <a:t>. Ανάλογα με την διαταραχή του μυϊκού τόνου, η Ε.Π. διακρίνεται σε σπαστική, </a:t>
            </a:r>
            <a:r>
              <a:rPr lang="el-GR" sz="1200" kern="1200" dirty="0" err="1" smtClean="0">
                <a:solidFill>
                  <a:schemeClr val="tx1"/>
                </a:solidFill>
                <a:latin typeface="+mn-lt"/>
                <a:ea typeface="+mn-ea"/>
                <a:cs typeface="+mn-cs"/>
              </a:rPr>
              <a:t>δυσκινητική</a:t>
            </a:r>
            <a:r>
              <a:rPr lang="el-GR" sz="1200" kern="1200" dirty="0" smtClean="0">
                <a:solidFill>
                  <a:schemeClr val="tx1"/>
                </a:solidFill>
                <a:latin typeface="+mn-lt"/>
                <a:ea typeface="+mn-ea"/>
                <a:cs typeface="+mn-cs"/>
              </a:rPr>
              <a:t>, αταξική, μικτή και υποτονική μορφή. Η συχνότερη μορφή της Ε.Π. είναι η σπαστική, που χαρακτηρίζεται από γενικευμένη αύξηση του μυϊκού τόνου. </a:t>
            </a:r>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Μπορούμε</a:t>
            </a:r>
            <a:r>
              <a:rPr lang="el-GR" baseline="0" dirty="0" smtClean="0"/>
              <a:t> να διακρίνουμε τα γενικά χαρακτηριστικά των μαθητών με κινητική αναπηρία σε:</a:t>
            </a:r>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l">
              <a:buClr>
                <a:srgbClr val="002060"/>
              </a:buClr>
              <a:buFont typeface="Wingdings" pitchFamily="2" charset="2"/>
              <a:buChar char="ü"/>
              <a:defRPr/>
            </a:pPr>
            <a:r>
              <a:rPr lang="el-GR" sz="1200" kern="1200" dirty="0" smtClean="0">
                <a:solidFill>
                  <a:schemeClr val="tx1"/>
                </a:solidFill>
                <a:latin typeface="+mn-lt"/>
                <a:ea typeface="+mn-ea"/>
                <a:cs typeface="+mn-cs"/>
              </a:rPr>
              <a:t> </a:t>
            </a:r>
            <a:r>
              <a:rPr lang="el-GR" sz="1200" b="1" i="1" kern="1200" dirty="0" smtClean="0">
                <a:solidFill>
                  <a:schemeClr val="tx1"/>
                </a:solidFill>
                <a:latin typeface="+mn-lt"/>
                <a:ea typeface="+mn-ea"/>
                <a:cs typeface="+mn-cs"/>
              </a:rPr>
              <a:t>Σωματικά χαρακτηριστικά</a:t>
            </a:r>
            <a:r>
              <a:rPr lang="el-GR" sz="1200" kern="1200" dirty="0" smtClean="0">
                <a:solidFill>
                  <a:schemeClr val="tx1"/>
                </a:solidFill>
                <a:latin typeface="+mn-lt"/>
                <a:ea typeface="+mn-ea"/>
                <a:cs typeface="+mn-cs"/>
              </a:rPr>
              <a:t>: Αφορούν τη γενική φυσική τους κατάσταση και έχουν διαμορφωθεί από το είδος και τη βαρύτητα της ασθένειας. Συνήθως υπάρχουν δυσκολίες στην κίνηση εξ’ αιτίας του φτωχού μυϊκού συντονισμού, της </a:t>
            </a:r>
            <a:r>
              <a:rPr lang="el-GR" sz="1200" kern="1200" dirty="0" err="1" smtClean="0">
                <a:solidFill>
                  <a:schemeClr val="tx1"/>
                </a:solidFill>
                <a:latin typeface="+mn-lt"/>
                <a:ea typeface="+mn-ea"/>
                <a:cs typeface="+mn-cs"/>
              </a:rPr>
              <a:t>νευρομυικής</a:t>
            </a:r>
            <a:r>
              <a:rPr lang="el-GR" sz="1200" kern="1200" dirty="0" smtClean="0">
                <a:solidFill>
                  <a:schemeClr val="tx1"/>
                </a:solidFill>
                <a:latin typeface="+mn-lt"/>
                <a:ea typeface="+mn-ea"/>
                <a:cs typeface="+mn-cs"/>
              </a:rPr>
              <a:t> δυσπραγίας (από απλή αδυναμία έως παράλυση) και της απουσίας μελών του σώματος, καθώς και προβλήματα στην αδρή και λεπτή κινητικότητα, με άμεσο αντίκτυπο στη εργασία και επίδοση. Εμφανίζεται </a:t>
            </a:r>
            <a:r>
              <a:rPr lang="el-GR" sz="1200" kern="1200" dirty="0" err="1" smtClean="0">
                <a:solidFill>
                  <a:schemeClr val="tx1"/>
                </a:solidFill>
                <a:latin typeface="+mn-lt"/>
                <a:ea typeface="+mn-ea"/>
                <a:cs typeface="+mn-cs"/>
              </a:rPr>
              <a:t>σπαστικότητα</a:t>
            </a:r>
            <a:r>
              <a:rPr lang="el-GR" sz="1200" kern="1200" dirty="0" smtClean="0">
                <a:solidFill>
                  <a:schemeClr val="tx1"/>
                </a:solidFill>
                <a:latin typeface="+mn-lt"/>
                <a:ea typeface="+mn-ea"/>
                <a:cs typeface="+mn-cs"/>
              </a:rPr>
              <a:t> διαταραχές στον μυϊκό τόνο ή γενικότερη μυϊκή ατροφία, έλλειψη </a:t>
            </a:r>
            <a:r>
              <a:rPr lang="el-GR" sz="1200" kern="1200" dirty="0" err="1" smtClean="0">
                <a:solidFill>
                  <a:schemeClr val="tx1"/>
                </a:solidFill>
                <a:latin typeface="+mn-lt"/>
                <a:ea typeface="+mn-ea"/>
                <a:cs typeface="+mn-cs"/>
              </a:rPr>
              <a:t>νευρομυϊκού</a:t>
            </a:r>
            <a:r>
              <a:rPr lang="el-GR" sz="1200" kern="1200" dirty="0" smtClean="0">
                <a:solidFill>
                  <a:schemeClr val="tx1"/>
                </a:solidFill>
                <a:latin typeface="+mn-lt"/>
                <a:ea typeface="+mn-ea"/>
                <a:cs typeface="+mn-cs"/>
              </a:rPr>
              <a:t> συντονισμού,</a:t>
            </a:r>
            <a:r>
              <a:rPr lang="el-GR" sz="1200" kern="1200" baseline="0" dirty="0" smtClean="0">
                <a:solidFill>
                  <a:schemeClr val="tx1"/>
                </a:solidFill>
                <a:latin typeface="+mn-lt"/>
                <a:ea typeface="+mn-ea"/>
                <a:cs typeface="+mn-cs"/>
              </a:rPr>
              <a:t> </a:t>
            </a:r>
            <a:r>
              <a:rPr lang="el-GR" sz="1200" kern="1200" dirty="0" smtClean="0">
                <a:solidFill>
                  <a:schemeClr val="tx1"/>
                </a:solidFill>
                <a:latin typeface="+mn-lt"/>
                <a:ea typeface="+mn-ea"/>
                <a:cs typeface="+mn-cs"/>
              </a:rPr>
              <a:t> διαταραχές στη στάση του σώματος, αδυναμία οργάνωσης κινήσεων, κινητικοί περιορισμοί. Απαιτείται ειδικός εξοπλισμός (αναπηρικά </a:t>
            </a:r>
            <a:r>
              <a:rPr lang="el-GR" sz="1200" kern="1200" dirty="0" err="1" smtClean="0">
                <a:solidFill>
                  <a:schemeClr val="tx1"/>
                </a:solidFill>
                <a:latin typeface="+mn-lt"/>
                <a:ea typeface="+mn-ea"/>
                <a:cs typeface="+mn-cs"/>
              </a:rPr>
              <a:t>αμαξίδια</a:t>
            </a:r>
            <a:r>
              <a:rPr lang="el-GR" sz="1200" kern="1200" dirty="0" smtClean="0">
                <a:solidFill>
                  <a:schemeClr val="tx1"/>
                </a:solidFill>
                <a:latin typeface="+mn-lt"/>
                <a:ea typeface="+mn-ea"/>
                <a:cs typeface="+mn-cs"/>
              </a:rPr>
              <a:t> κ.ά.) </a:t>
            </a:r>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l-GR" sz="1200" kern="1200" dirty="0" err="1" smtClean="0">
                <a:solidFill>
                  <a:schemeClr val="tx1"/>
                </a:solidFill>
                <a:latin typeface="+mn-lt"/>
                <a:ea typeface="+mn-ea"/>
                <a:cs typeface="+mn-cs"/>
              </a:rPr>
              <a:t>Όι</a:t>
            </a:r>
            <a:r>
              <a:rPr lang="el-GR" sz="1200" kern="1200" dirty="0" smtClean="0">
                <a:solidFill>
                  <a:schemeClr val="tx1"/>
                </a:solidFill>
                <a:latin typeface="+mn-lt"/>
                <a:ea typeface="+mn-ea"/>
                <a:cs typeface="+mn-cs"/>
              </a:rPr>
              <a:t> μαθητές με κινητικά προβλήματα έχουν ποικίλους κινητικούς περιορισμούς  που οδηγούν</a:t>
            </a:r>
            <a:r>
              <a:rPr lang="el-GR" sz="1200" kern="1200" baseline="0" dirty="0" smtClean="0">
                <a:solidFill>
                  <a:schemeClr val="tx1"/>
                </a:solidFill>
                <a:latin typeface="+mn-lt"/>
                <a:ea typeface="+mn-ea"/>
                <a:cs typeface="+mn-cs"/>
              </a:rPr>
              <a:t> σε μειωμένες </a:t>
            </a:r>
            <a:r>
              <a:rPr lang="el-GR" sz="1200" kern="1200" baseline="0" dirty="0" err="1" smtClean="0">
                <a:solidFill>
                  <a:schemeClr val="tx1"/>
                </a:solidFill>
                <a:latin typeface="+mn-lt"/>
                <a:ea typeface="+mn-ea"/>
                <a:cs typeface="+mn-cs"/>
              </a:rPr>
              <a:t>εμπειρίες.</a:t>
            </a:r>
            <a:r>
              <a:rPr lang="el-GR" sz="1200" kern="1200" dirty="0" err="1" smtClean="0">
                <a:solidFill>
                  <a:schemeClr val="tx1"/>
                </a:solidFill>
                <a:latin typeface="+mn-lt"/>
                <a:ea typeface="+mn-ea"/>
                <a:cs typeface="+mn-cs"/>
              </a:rPr>
              <a:t>΄Ερευνες</a:t>
            </a:r>
            <a:r>
              <a:rPr lang="el-GR" sz="1200" kern="1200" dirty="0" smtClean="0">
                <a:solidFill>
                  <a:schemeClr val="tx1"/>
                </a:solidFill>
                <a:latin typeface="+mn-lt"/>
                <a:ea typeface="+mn-ea"/>
                <a:cs typeface="+mn-cs"/>
              </a:rPr>
              <a:t> καταδεικνύουν ότι οι μαθητές με χρόνιες παθήσεις και αναπηρίες έχουν αυξημένες πιθανότητες να εμφανίσουν προβλήματα κοινωνικής προσαρμογής και φτωχές κοινωνικές δεξιότητες  και τέλος σε μειωμένη ανάληψη πρωτοβουλιών(</a:t>
            </a:r>
            <a:r>
              <a:rPr lang="el-GR" sz="1200" kern="1200" dirty="0" err="1" smtClean="0">
                <a:solidFill>
                  <a:schemeClr val="tx1"/>
                </a:solidFill>
                <a:latin typeface="+mn-lt"/>
                <a:ea typeface="+mn-ea"/>
                <a:cs typeface="+mn-cs"/>
              </a:rPr>
              <a:t>Lavigne</a:t>
            </a:r>
            <a:r>
              <a:rPr lang="el-GR" sz="1200" kern="1200" dirty="0" smtClean="0">
                <a:solidFill>
                  <a:schemeClr val="tx1"/>
                </a:solidFill>
                <a:latin typeface="+mn-lt"/>
                <a:ea typeface="+mn-ea"/>
                <a:cs typeface="+mn-cs"/>
              </a:rPr>
              <a:t> &amp; </a:t>
            </a:r>
            <a:r>
              <a:rPr lang="el-GR" sz="1200" kern="1200" dirty="0" err="1" smtClean="0">
                <a:solidFill>
                  <a:schemeClr val="tx1"/>
                </a:solidFill>
                <a:latin typeface="+mn-lt"/>
                <a:ea typeface="+mn-ea"/>
                <a:cs typeface="+mn-cs"/>
              </a:rPr>
              <a:t>Faier</a:t>
            </a:r>
            <a:r>
              <a:rPr lang="el-GR" sz="1200" kern="1200" dirty="0" smtClean="0">
                <a:solidFill>
                  <a:schemeClr val="tx1"/>
                </a:solidFill>
                <a:latin typeface="+mn-lt"/>
                <a:ea typeface="+mn-ea"/>
                <a:cs typeface="+mn-cs"/>
              </a:rPr>
              <a:t>-</a:t>
            </a:r>
            <a:r>
              <a:rPr lang="el-GR" sz="1200" kern="1200" dirty="0" err="1" smtClean="0">
                <a:solidFill>
                  <a:schemeClr val="tx1"/>
                </a:solidFill>
                <a:latin typeface="+mn-lt"/>
                <a:ea typeface="+mn-ea"/>
                <a:cs typeface="+mn-cs"/>
              </a:rPr>
              <a:t>Routman</a:t>
            </a:r>
            <a:r>
              <a:rPr lang="el-GR" sz="1200" kern="1200" dirty="0" smtClean="0">
                <a:solidFill>
                  <a:schemeClr val="tx1"/>
                </a:solidFill>
                <a:latin typeface="+mn-lt"/>
                <a:ea typeface="+mn-ea"/>
                <a:cs typeface="+mn-cs"/>
              </a:rPr>
              <a:t>, 1992. </a:t>
            </a:r>
            <a:r>
              <a:rPr lang="el-GR" sz="1200" kern="1200" dirty="0" err="1" smtClean="0">
                <a:solidFill>
                  <a:schemeClr val="tx1"/>
                </a:solidFill>
                <a:latin typeface="+mn-lt"/>
                <a:ea typeface="+mn-ea"/>
                <a:cs typeface="+mn-cs"/>
              </a:rPr>
              <a:t>Stein</a:t>
            </a:r>
            <a:r>
              <a:rPr lang="el-GR" sz="1200" kern="1200" dirty="0" smtClean="0">
                <a:solidFill>
                  <a:schemeClr val="tx1"/>
                </a:solidFill>
                <a:latin typeface="+mn-lt"/>
                <a:ea typeface="+mn-ea"/>
                <a:cs typeface="+mn-cs"/>
              </a:rPr>
              <a:t>, </a:t>
            </a:r>
            <a:r>
              <a:rPr lang="el-GR" sz="1200" kern="1200" dirty="0" err="1" smtClean="0">
                <a:solidFill>
                  <a:schemeClr val="tx1"/>
                </a:solidFill>
                <a:latin typeface="+mn-lt"/>
                <a:ea typeface="+mn-ea"/>
                <a:cs typeface="+mn-cs"/>
              </a:rPr>
              <a:t>Westbrook</a:t>
            </a:r>
            <a:r>
              <a:rPr lang="el-GR" sz="1200" kern="1200" dirty="0" smtClean="0">
                <a:solidFill>
                  <a:schemeClr val="tx1"/>
                </a:solidFill>
                <a:latin typeface="+mn-lt"/>
                <a:ea typeface="+mn-ea"/>
                <a:cs typeface="+mn-cs"/>
              </a:rPr>
              <a:t>, &amp; </a:t>
            </a:r>
            <a:r>
              <a:rPr lang="el-GR" sz="1200" kern="1200" dirty="0" err="1" smtClean="0">
                <a:solidFill>
                  <a:schemeClr val="tx1"/>
                </a:solidFill>
                <a:latin typeface="+mn-lt"/>
                <a:ea typeface="+mn-ea"/>
                <a:cs typeface="+mn-cs"/>
              </a:rPr>
              <a:t>Silver</a:t>
            </a:r>
            <a:r>
              <a:rPr lang="el-GR" sz="1200" kern="1200" dirty="0" smtClean="0">
                <a:solidFill>
                  <a:schemeClr val="tx1"/>
                </a:solidFill>
                <a:latin typeface="+mn-lt"/>
                <a:ea typeface="+mn-ea"/>
                <a:cs typeface="+mn-cs"/>
              </a:rPr>
              <a:t>, 1998</a:t>
            </a:r>
            <a:r>
              <a:rPr lang="el-GR" sz="1200" kern="1200" baseline="30000" dirty="0" smtClean="0">
                <a:solidFill>
                  <a:schemeClr val="tx1"/>
                </a:solidFill>
                <a:latin typeface="+mn-lt"/>
                <a:ea typeface="+mn-ea"/>
                <a:cs typeface="+mn-cs"/>
              </a:rPr>
              <a:t>).</a:t>
            </a:r>
            <a:r>
              <a:rPr lang="el-GR" sz="1200" b="1" i="1" dirty="0" smtClean="0">
                <a:solidFill>
                  <a:srgbClr val="002060"/>
                </a:solidFill>
              </a:rPr>
              <a:t> … απομονώνουν το μαθητή και δεν του επιτρέπουν ή του επιτρέπουν επιλεκτικά τη συμμετοχή του σε ομαδικές  εργασίες και παιχνίδια</a:t>
            </a:r>
          </a:p>
          <a:p>
            <a:endParaRPr lang="el-GR"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Lavigne</a:t>
            </a:r>
            <a:r>
              <a:rPr lang="en-US" sz="1200" kern="1200" dirty="0" smtClean="0">
                <a:solidFill>
                  <a:schemeClr val="tx1"/>
                </a:solidFill>
                <a:latin typeface="+mn-lt"/>
                <a:ea typeface="+mn-ea"/>
                <a:cs typeface="+mn-cs"/>
              </a:rPr>
              <a:t>, J. L., &amp; </a:t>
            </a:r>
            <a:r>
              <a:rPr lang="en-US" sz="1200" kern="1200" dirty="0" err="1" smtClean="0">
                <a:solidFill>
                  <a:schemeClr val="tx1"/>
                </a:solidFill>
                <a:latin typeface="+mn-lt"/>
                <a:ea typeface="+mn-ea"/>
                <a:cs typeface="+mn-cs"/>
              </a:rPr>
              <a:t>Faier-Routman</a:t>
            </a:r>
            <a:r>
              <a:rPr lang="en-US" sz="1200" kern="1200" dirty="0" smtClean="0">
                <a:solidFill>
                  <a:schemeClr val="tx1"/>
                </a:solidFill>
                <a:latin typeface="+mn-lt"/>
                <a:ea typeface="+mn-ea"/>
                <a:cs typeface="+mn-cs"/>
              </a:rPr>
              <a:t>, J. (1992). Psychological adjustment to pediatric physical disorders: A meta-analytic review. </a:t>
            </a:r>
            <a:r>
              <a:rPr lang="en-US" sz="1200" i="1" kern="1200" dirty="0" smtClean="0">
                <a:solidFill>
                  <a:schemeClr val="tx1"/>
                </a:solidFill>
                <a:latin typeface="+mn-lt"/>
                <a:ea typeface="+mn-ea"/>
                <a:cs typeface="+mn-cs"/>
              </a:rPr>
              <a:t>Journal of Pediatric Psychology, 17, </a:t>
            </a:r>
            <a:r>
              <a:rPr lang="en-US" sz="1200" kern="1200" dirty="0" smtClean="0">
                <a:solidFill>
                  <a:schemeClr val="tx1"/>
                </a:solidFill>
                <a:latin typeface="+mn-lt"/>
                <a:ea typeface="+mn-ea"/>
                <a:cs typeface="+mn-cs"/>
              </a:rPr>
              <a:t>133–157.</a:t>
            </a:r>
            <a:endParaRPr lang="el-GR"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Stein, R. E. </a:t>
            </a:r>
            <a:r>
              <a:rPr lang="en-US" sz="1200" kern="1200" dirty="0" err="1" smtClean="0">
                <a:solidFill>
                  <a:schemeClr val="tx1"/>
                </a:solidFill>
                <a:latin typeface="+mn-lt"/>
                <a:ea typeface="+mn-ea"/>
                <a:cs typeface="+mn-cs"/>
              </a:rPr>
              <a:t>K.,Westbrook</a:t>
            </a:r>
            <a:r>
              <a:rPr lang="en-US" sz="1200" kern="1200" dirty="0" smtClean="0">
                <a:solidFill>
                  <a:schemeClr val="tx1"/>
                </a:solidFill>
                <a:latin typeface="+mn-lt"/>
                <a:ea typeface="+mn-ea"/>
                <a:cs typeface="+mn-cs"/>
              </a:rPr>
              <a:t>, L., &amp; Silver, E. J. (1998). Comparison of adjustment of school-age children with and without chronic conditions: Results from community-based samples. </a:t>
            </a:r>
            <a:r>
              <a:rPr lang="en-US" sz="1200" i="1" kern="1200" dirty="0" smtClean="0">
                <a:solidFill>
                  <a:schemeClr val="tx1"/>
                </a:solidFill>
                <a:latin typeface="+mn-lt"/>
                <a:ea typeface="+mn-ea"/>
                <a:cs typeface="+mn-cs"/>
              </a:rPr>
              <a:t>Developmental and Behavioral Pediatrics, 19, </a:t>
            </a:r>
            <a:r>
              <a:rPr lang="en-US" sz="1200" kern="1200" dirty="0" smtClean="0">
                <a:solidFill>
                  <a:schemeClr val="tx1"/>
                </a:solidFill>
                <a:latin typeface="+mn-lt"/>
                <a:ea typeface="+mn-ea"/>
                <a:cs typeface="+mn-cs"/>
              </a:rPr>
              <a:t>267–272.</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l-GR" sz="1200" kern="1200" dirty="0" smtClean="0">
                <a:solidFill>
                  <a:schemeClr val="tx1"/>
                </a:solidFill>
                <a:latin typeface="+mn-lt"/>
                <a:ea typeface="+mn-ea"/>
                <a:cs typeface="+mn-cs"/>
              </a:rPr>
              <a:t>εκτιμάται ότι σημαντικό ποσοστό αυτών των παιδιών ενδέχεται να παρουσιάζουν νοητικό δυναμικό, το οποίο ποικίλει, καθώς και </a:t>
            </a:r>
            <a:r>
              <a:rPr lang="el-GR" sz="1200" kern="1200" dirty="0" err="1" smtClean="0">
                <a:solidFill>
                  <a:schemeClr val="tx1"/>
                </a:solidFill>
                <a:latin typeface="+mn-lt"/>
                <a:ea typeface="+mn-ea"/>
                <a:cs typeface="+mn-cs"/>
              </a:rPr>
              <a:t>συνοδά</a:t>
            </a:r>
            <a:r>
              <a:rPr lang="el-GR" sz="1200" kern="1200" dirty="0" smtClean="0">
                <a:solidFill>
                  <a:schemeClr val="tx1"/>
                </a:solidFill>
                <a:latin typeface="+mn-lt"/>
                <a:ea typeface="+mn-ea"/>
                <a:cs typeface="+mn-cs"/>
              </a:rPr>
              <a:t> συμπτώματα,  </a:t>
            </a:r>
            <a:r>
              <a:rPr lang="el-GR" sz="1200" b="1" kern="1200" dirty="0" smtClean="0">
                <a:solidFill>
                  <a:schemeClr val="tx1"/>
                </a:solidFill>
                <a:latin typeface="+mn-lt"/>
                <a:ea typeface="+mn-ea"/>
                <a:cs typeface="+mn-cs"/>
              </a:rPr>
              <a:t>ελλειμματική προσοχή και υπερκινητικότητα , αδυναμία μνημονικής συγκράτησης,  λανθασμένη χωρική αντίληψη,  δυσκολίες σε επίπεδο γνωστικής και γλωσσικής   ανάπτυξης, </a:t>
            </a:r>
            <a:r>
              <a:rPr lang="el-GR" sz="1200" kern="1200" dirty="0" smtClean="0">
                <a:solidFill>
                  <a:schemeClr val="tx1"/>
                </a:solidFill>
                <a:latin typeface="+mn-lt"/>
                <a:ea typeface="+mn-ea"/>
                <a:cs typeface="+mn-cs"/>
              </a:rPr>
              <a:t>κακό </a:t>
            </a:r>
            <a:r>
              <a:rPr lang="el-GR" sz="1200" kern="1200" dirty="0" err="1" smtClean="0">
                <a:solidFill>
                  <a:schemeClr val="tx1"/>
                </a:solidFill>
                <a:latin typeface="+mn-lt"/>
                <a:ea typeface="+mn-ea"/>
                <a:cs typeface="+mn-cs"/>
              </a:rPr>
              <a:t>οπτικοκινητικό</a:t>
            </a:r>
            <a:r>
              <a:rPr lang="el-GR" sz="1200" kern="1200" dirty="0" smtClean="0">
                <a:solidFill>
                  <a:schemeClr val="tx1"/>
                </a:solidFill>
                <a:latin typeface="+mn-lt"/>
                <a:ea typeface="+mn-ea"/>
                <a:cs typeface="+mn-cs"/>
              </a:rPr>
              <a:t> συντονισμό, εύκολη κόπωση, ελλειμματική προσοχή, κ.ά.  </a:t>
            </a:r>
            <a:r>
              <a:rPr lang="el-GR" sz="1200" b="1" kern="1200" dirty="0" smtClean="0">
                <a:solidFill>
                  <a:schemeClr val="tx1"/>
                </a:solidFill>
                <a:latin typeface="+mn-lt"/>
                <a:ea typeface="+mn-ea"/>
                <a:cs typeface="+mn-cs"/>
              </a:rPr>
              <a:t>έλλειψη </a:t>
            </a:r>
            <a:r>
              <a:rPr lang="el-GR" sz="1200" b="1" kern="1200" dirty="0" err="1" smtClean="0">
                <a:solidFill>
                  <a:schemeClr val="tx1"/>
                </a:solidFill>
                <a:latin typeface="+mn-lt"/>
                <a:ea typeface="+mn-ea"/>
                <a:cs typeface="+mn-cs"/>
              </a:rPr>
              <a:t>οπτικοκινητικού</a:t>
            </a:r>
            <a:r>
              <a:rPr lang="el-GR" sz="1200" b="1" kern="1200" dirty="0" smtClean="0">
                <a:solidFill>
                  <a:schemeClr val="tx1"/>
                </a:solidFill>
                <a:latin typeface="+mn-lt"/>
                <a:ea typeface="+mn-ea"/>
                <a:cs typeface="+mn-cs"/>
              </a:rPr>
              <a:t> συντονισμού    (χέρι-</a:t>
            </a:r>
            <a:r>
              <a:rPr lang="el-GR" sz="1200" b="1" kern="1200" dirty="0" err="1" smtClean="0">
                <a:solidFill>
                  <a:schemeClr val="tx1"/>
                </a:solidFill>
                <a:latin typeface="+mn-lt"/>
                <a:ea typeface="+mn-ea"/>
                <a:cs typeface="+mn-cs"/>
              </a:rPr>
              <a:t>μάτ</a:t>
            </a:r>
            <a:r>
              <a:rPr lang="el-GR" sz="1200" b="1" kern="1200" dirty="0" smtClean="0">
                <a:solidFill>
                  <a:schemeClr val="tx1"/>
                </a:solidFill>
                <a:latin typeface="+mn-lt"/>
                <a:ea typeface="+mn-ea"/>
                <a:cs typeface="+mn-cs"/>
              </a:rPr>
              <a:t>ι) </a:t>
            </a:r>
            <a:endParaRPr lang="el-GR" sz="1200" kern="1200" dirty="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l">
              <a:buClr>
                <a:srgbClr val="002060"/>
              </a:buClr>
              <a:buFont typeface="Wingdings" pitchFamily="2" charset="2"/>
              <a:buNone/>
              <a:defRPr/>
            </a:pPr>
            <a:r>
              <a:rPr lang="el-GR" b="1" dirty="0" smtClean="0">
                <a:solidFill>
                  <a:schemeClr val="tx2">
                    <a:lumMod val="75000"/>
                  </a:schemeClr>
                </a:solidFill>
              </a:rPr>
              <a:t>Σε μαθησιακό επίπεδο ενδέχεται να παρουσιάζουν διαταραχές λόγου και ομιλίας, μαθησιακές δυσκολίες, δυσκολίες στη γραφή και την ανάγνωση  λόγω  προβλημάτων άρθρωσης λόγου, δυσκολίες στην ακρόαση  εξαιτίας     μειωμένης ακουστικής  αντίληψης και μνήμης, βραδύτερους ρυθμούς προσαρμογής και    εκτέλεσης  μιας εργασίας</a:t>
            </a:r>
            <a:endParaRPr lang="el-GR" dirty="0"/>
          </a:p>
        </p:txBody>
      </p:sp>
      <p:sp>
        <p:nvSpPr>
          <p:cNvPr id="4" name="3 - Θέση αριθμού διαφάνειας"/>
          <p:cNvSpPr>
            <a:spLocks noGrp="1"/>
          </p:cNvSpPr>
          <p:nvPr>
            <p:ph type="sldNum" sz="quarter" idx="10"/>
          </p:nvPr>
        </p:nvSpPr>
        <p:spPr/>
        <p:txBody>
          <a:bodyPr/>
          <a:lstStyle/>
          <a:p>
            <a:pPr>
              <a:defRPr/>
            </a:pPr>
            <a:fld id="{7A8D2ED9-8E41-4A35-A108-A9D974E93195}" type="slidenum">
              <a:rPr lang="el-GR" smtClean="0"/>
              <a:pPr>
                <a:defRPr/>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6F3D2280-E91F-453C-9BCF-1B5B2172477F}" type="datetimeFigureOut">
              <a:rPr lang="el-GR"/>
              <a:pPr>
                <a:defRPr/>
              </a:pPr>
              <a:t>18/2/2014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96C4D1DA-7CE9-4FF6-81E1-00EFF65BF125}" type="slidenum">
              <a:rPr lang="el-GR"/>
              <a:pPr>
                <a:defRPr/>
              </a:pPr>
              <a:t>‹#›</a:t>
            </a:fld>
            <a:endParaRPr lang="el-GR"/>
          </a:p>
        </p:txBody>
      </p:sp>
    </p:spTree>
  </p:cSld>
  <p:clrMapOvr>
    <a:masterClrMapping/>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EF671526-5C10-4EE7-82EE-BC986275E71A}" type="datetimeFigureOut">
              <a:rPr lang="el-GR"/>
              <a:pPr>
                <a:defRPr/>
              </a:pPr>
              <a:t>18/2/2014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9638F333-4E85-4234-9DE3-5649DDE9C2E3}" type="slidenum">
              <a:rPr lang="el-GR"/>
              <a:pPr>
                <a:defRPr/>
              </a:pPr>
              <a:t>‹#›</a:t>
            </a:fld>
            <a:endParaRPr lang="el-GR"/>
          </a:p>
        </p:txBody>
      </p:sp>
    </p:spTree>
  </p:cSld>
  <p:clrMapOvr>
    <a:masterClrMapping/>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F6756966-B7E5-4127-89EB-E3FA77F3A3F9}" type="datetimeFigureOut">
              <a:rPr lang="el-GR"/>
              <a:pPr>
                <a:defRPr/>
              </a:pPr>
              <a:t>18/2/2014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9164DDC1-25B4-403F-97E1-7C5E5C4E4D92}" type="slidenum">
              <a:rPr lang="el-GR"/>
              <a:pPr>
                <a:defRPr/>
              </a:pPr>
              <a:t>‹#›</a:t>
            </a:fld>
            <a:endParaRPr lang="el-GR"/>
          </a:p>
        </p:txBody>
      </p:sp>
    </p:spTree>
  </p:cSld>
  <p:clrMapOvr>
    <a:masterClrMapping/>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26227502-C04B-43A0-8036-6B2594164ACE}" type="datetimeFigureOut">
              <a:rPr lang="el-GR"/>
              <a:pPr>
                <a:defRPr/>
              </a:pPr>
              <a:t>18/2/2014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227DC2B6-DA1B-484E-A29D-F66D592512FC}" type="slidenum">
              <a:rPr lang="el-GR"/>
              <a:pPr>
                <a:defRPr/>
              </a:pPr>
              <a:t>‹#›</a:t>
            </a:fld>
            <a:endParaRPr lang="el-GR"/>
          </a:p>
        </p:txBody>
      </p:sp>
    </p:spTree>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FB53F5EA-6698-4C18-846B-C6A96ECD659B}" type="datetimeFigureOut">
              <a:rPr lang="el-GR"/>
              <a:pPr>
                <a:defRPr/>
              </a:pPr>
              <a:t>18/2/2014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6D18F69D-A142-456F-BA19-4DE839B461DA}" type="slidenum">
              <a:rPr lang="el-GR"/>
              <a:pPr>
                <a:defRPr/>
              </a:pPr>
              <a:t>‹#›</a:t>
            </a:fld>
            <a:endParaRPr lang="el-GR"/>
          </a:p>
        </p:txBody>
      </p:sp>
    </p:spTree>
  </p:cSld>
  <p:clrMapOvr>
    <a:masterClrMapping/>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BF77EEA9-BF8A-4B67-A244-F0EB8C43BE8D}" type="datetimeFigureOut">
              <a:rPr lang="el-GR"/>
              <a:pPr>
                <a:defRPr/>
              </a:pPr>
              <a:t>18/2/2014</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A401922A-A2BD-4FFF-B762-F234E53E7162}" type="slidenum">
              <a:rPr lang="el-GR"/>
              <a:pPr>
                <a:defRPr/>
              </a:pPr>
              <a:t>‹#›</a:t>
            </a:fld>
            <a:endParaRPr lang="el-GR"/>
          </a:p>
        </p:txBody>
      </p:sp>
    </p:spTree>
  </p:cSld>
  <p:clrMapOvr>
    <a:masterClrMapping/>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0FFBC3BB-C7AF-49C8-B9AB-2DE781A6ED9B}" type="datetimeFigureOut">
              <a:rPr lang="el-GR"/>
              <a:pPr>
                <a:defRPr/>
              </a:pPr>
              <a:t>18/2/2014</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46F64B28-B95B-4F73-B75C-1F6F7B1D0A97}" type="slidenum">
              <a:rPr lang="el-GR"/>
              <a:pPr>
                <a:defRPr/>
              </a:pPr>
              <a:t>‹#›</a:t>
            </a:fld>
            <a:endParaRPr lang="el-GR"/>
          </a:p>
        </p:txBody>
      </p:sp>
    </p:spTree>
  </p:cSld>
  <p:clrMapOvr>
    <a:masterClrMapping/>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73F91E28-4279-48C7-93B6-34E7AB6EB9D7}" type="datetimeFigureOut">
              <a:rPr lang="el-GR"/>
              <a:pPr>
                <a:defRPr/>
              </a:pPr>
              <a:t>18/2/2014</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CEE754FA-7385-49FF-8534-2FE649555FC0}" type="slidenum">
              <a:rPr lang="el-GR"/>
              <a:pPr>
                <a:defRPr/>
              </a:pPr>
              <a:t>‹#›</a:t>
            </a:fld>
            <a:endParaRPr lang="el-GR"/>
          </a:p>
        </p:txBody>
      </p:sp>
    </p:spTree>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A4E701E9-F84D-4947-A82A-98F38D55238F}" type="datetimeFigureOut">
              <a:rPr lang="el-GR"/>
              <a:pPr>
                <a:defRPr/>
              </a:pPr>
              <a:t>18/2/2014</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0A3D48EF-2EFC-4101-9D51-9F90AB3F62E2}" type="slidenum">
              <a:rPr lang="el-GR"/>
              <a:pPr>
                <a:defRPr/>
              </a:pPr>
              <a:t>‹#›</a:t>
            </a:fld>
            <a:endParaRPr lang="el-GR"/>
          </a:p>
        </p:txBody>
      </p:sp>
    </p:spTree>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F9F4171D-CF24-4C60-ABBC-85C7C82F2411}" type="datetimeFigureOut">
              <a:rPr lang="el-GR"/>
              <a:pPr>
                <a:defRPr/>
              </a:pPr>
              <a:t>18/2/2014</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2498A7A4-C5BE-49AF-9B9C-17F50809EC83}" type="slidenum">
              <a:rPr lang="el-GR"/>
              <a:pPr>
                <a:defRPr/>
              </a:pPr>
              <a:t>‹#›</a:t>
            </a:fld>
            <a:endParaRPr lang="el-GR"/>
          </a:p>
        </p:txBody>
      </p:sp>
    </p:spTree>
  </p:cSld>
  <p:clrMapOvr>
    <a:masterClrMapping/>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CA38421D-527D-4B5B-85E9-BD3EE09D4DDE}" type="datetimeFigureOut">
              <a:rPr lang="el-GR"/>
              <a:pPr>
                <a:defRPr/>
              </a:pPr>
              <a:t>18/2/2014</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32797B64-3FAB-4639-B637-F3E6C23C04B4}" type="slidenum">
              <a:rPr lang="el-GR"/>
              <a:pPr>
                <a:defRPr/>
              </a:pPr>
              <a:t>‹#›</a:t>
            </a:fld>
            <a:endParaRPr lang="el-GR"/>
          </a:p>
        </p:txBody>
      </p:sp>
    </p:spTree>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A2B0F9D-A438-46E9-9D85-3E709FD71719}" type="datetimeFigureOut">
              <a:rPr lang="el-GR"/>
              <a:pPr>
                <a:defRPr/>
              </a:pPr>
              <a:t>18/2/2014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5AB7C45-7003-43D1-939E-986A7A85AB94}"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p:cove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iep.edu.gr/"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7.xml.rels><?xml version="1.0" encoding="UTF-8" standalone="yes"?>
<Relationships xmlns="http://schemas.openxmlformats.org/package/2006/relationships"><Relationship Id="rId3" Type="http://schemas.openxmlformats.org/officeDocument/2006/relationships/hyperlink" Target="http://www.iep.edu.gr/"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Υπότιτλος 2"/>
          <p:cNvSpPr>
            <a:spLocks noGrp="1"/>
          </p:cNvSpPr>
          <p:nvPr>
            <p:ph type="subTitle" idx="1"/>
          </p:nvPr>
        </p:nvSpPr>
        <p:spPr>
          <a:xfrm>
            <a:off x="5435600" y="5661025"/>
            <a:ext cx="3529013" cy="1008063"/>
          </a:xfrm>
        </p:spPr>
        <p:txBody>
          <a:bodyPr/>
          <a:lstStyle/>
          <a:p>
            <a:pPr>
              <a:spcBef>
                <a:spcPct val="0"/>
              </a:spcBef>
            </a:pPr>
            <a:r>
              <a:rPr lang="el-GR" sz="2000" b="1" i="1" dirty="0" smtClean="0">
                <a:solidFill>
                  <a:srgbClr val="002060"/>
                </a:solidFill>
              </a:rPr>
              <a:t>Χρήστος </a:t>
            </a:r>
            <a:r>
              <a:rPr lang="el-GR" sz="2000" b="1" i="1" dirty="0" err="1" smtClean="0">
                <a:solidFill>
                  <a:srgbClr val="002060"/>
                </a:solidFill>
              </a:rPr>
              <a:t>Ντόνας</a:t>
            </a:r>
            <a:endParaRPr lang="el-GR" sz="2000" b="1" i="1" dirty="0" smtClean="0">
              <a:solidFill>
                <a:srgbClr val="002060"/>
              </a:solidFill>
            </a:endParaRPr>
          </a:p>
          <a:p>
            <a:pPr>
              <a:spcBef>
                <a:spcPct val="0"/>
              </a:spcBef>
            </a:pPr>
            <a:r>
              <a:rPr lang="el-GR" sz="2000" b="1" i="1" dirty="0" smtClean="0">
                <a:solidFill>
                  <a:srgbClr val="002060"/>
                </a:solidFill>
              </a:rPr>
              <a:t>Κώστας Πάλλας</a:t>
            </a:r>
          </a:p>
          <a:p>
            <a:pPr>
              <a:spcBef>
                <a:spcPct val="0"/>
              </a:spcBef>
            </a:pPr>
            <a:r>
              <a:rPr lang="el-GR" sz="2000" b="1" i="1" dirty="0" smtClean="0">
                <a:solidFill>
                  <a:srgbClr val="002060"/>
                </a:solidFill>
              </a:rPr>
              <a:t>Αγγελική </a:t>
            </a:r>
            <a:r>
              <a:rPr lang="el-GR" sz="2000" b="1" i="1" dirty="0" err="1" smtClean="0">
                <a:solidFill>
                  <a:srgbClr val="002060"/>
                </a:solidFill>
              </a:rPr>
              <a:t>Ταγκάλου</a:t>
            </a:r>
            <a:endParaRPr lang="el-GR" sz="2000" dirty="0" smtClean="0">
              <a:solidFill>
                <a:srgbClr val="002060"/>
              </a:solidFill>
            </a:endParaRPr>
          </a:p>
        </p:txBody>
      </p:sp>
      <p:pic>
        <p:nvPicPr>
          <p:cNvPr id="14339" name="9 - Εικόνα" descr="logo-espa[1].PNG"/>
          <p:cNvPicPr>
            <a:picLocks noChangeAspect="1"/>
          </p:cNvPicPr>
          <p:nvPr/>
        </p:nvPicPr>
        <p:blipFill>
          <a:blip r:embed="rId3" cstate="print"/>
          <a:srcRect/>
          <a:stretch>
            <a:fillRect/>
          </a:stretch>
        </p:blipFill>
        <p:spPr bwMode="auto">
          <a:xfrm>
            <a:off x="395288" y="188913"/>
            <a:ext cx="4392612" cy="692150"/>
          </a:xfrm>
          <a:prstGeom prst="rect">
            <a:avLst/>
          </a:prstGeom>
          <a:noFill/>
          <a:ln w="9525">
            <a:noFill/>
            <a:miter lim="800000"/>
            <a:headEnd/>
            <a:tailEnd/>
          </a:ln>
        </p:spPr>
      </p:pic>
      <p:pic>
        <p:nvPicPr>
          <p:cNvPr id="14340" name="Picture 3" descr="IEP">
            <a:hlinkClick r:id="rId4"/>
          </p:cNvPr>
          <p:cNvPicPr>
            <a:picLocks noChangeAspect="1" noChangeArrowheads="1"/>
          </p:cNvPicPr>
          <p:nvPr/>
        </p:nvPicPr>
        <p:blipFill>
          <a:blip r:embed="rId5" cstate="print"/>
          <a:srcRect/>
          <a:stretch>
            <a:fillRect/>
          </a:stretch>
        </p:blipFill>
        <p:spPr bwMode="auto">
          <a:xfrm>
            <a:off x="4716463" y="0"/>
            <a:ext cx="4445000" cy="836613"/>
          </a:xfrm>
          <a:prstGeom prst="rect">
            <a:avLst/>
          </a:prstGeom>
          <a:noFill/>
          <a:ln w="9525">
            <a:noFill/>
            <a:miter lim="800000"/>
            <a:headEnd/>
            <a:tailEnd/>
          </a:ln>
        </p:spPr>
      </p:pic>
      <p:sp>
        <p:nvSpPr>
          <p:cNvPr id="14342" name="9 - Ορθογώνιο"/>
          <p:cNvSpPr>
            <a:spLocks noChangeArrowheads="1"/>
          </p:cNvSpPr>
          <p:nvPr/>
        </p:nvSpPr>
        <p:spPr bwMode="auto">
          <a:xfrm>
            <a:off x="1763688" y="4221088"/>
            <a:ext cx="5472608" cy="400110"/>
          </a:xfrm>
          <a:prstGeom prst="rect">
            <a:avLst/>
          </a:prstGeom>
          <a:noFill/>
          <a:ln w="9525">
            <a:noFill/>
            <a:miter lim="800000"/>
            <a:headEnd/>
            <a:tailEnd/>
          </a:ln>
        </p:spPr>
        <p:txBody>
          <a:bodyPr wrap="square">
            <a:spAutoFit/>
          </a:bodyPr>
          <a:lstStyle/>
          <a:p>
            <a:r>
              <a:rPr lang="el-GR" sz="2000" b="1" dirty="0">
                <a:solidFill>
                  <a:srgbClr val="002060"/>
                </a:solidFill>
                <a:latin typeface="+mn-lt"/>
              </a:rPr>
              <a:t>Εκπαιδευτικοί  Α/</a:t>
            </a:r>
            <a:r>
              <a:rPr lang="el-GR" sz="2000" b="1" dirty="0" err="1">
                <a:solidFill>
                  <a:srgbClr val="002060"/>
                </a:solidFill>
                <a:latin typeface="+mn-lt"/>
              </a:rPr>
              <a:t>βάθμιας</a:t>
            </a:r>
            <a:r>
              <a:rPr lang="el-GR" sz="2000" b="1" dirty="0">
                <a:solidFill>
                  <a:srgbClr val="002060"/>
                </a:solidFill>
                <a:latin typeface="+mn-lt"/>
              </a:rPr>
              <a:t> &amp; Β/</a:t>
            </a:r>
            <a:r>
              <a:rPr lang="el-GR" sz="2000" b="1" dirty="0" err="1">
                <a:solidFill>
                  <a:srgbClr val="002060"/>
                </a:solidFill>
                <a:latin typeface="+mn-lt"/>
              </a:rPr>
              <a:t>βάθμιας</a:t>
            </a:r>
            <a:r>
              <a:rPr lang="el-GR" sz="2000" b="1" dirty="0">
                <a:solidFill>
                  <a:srgbClr val="002060"/>
                </a:solidFill>
                <a:latin typeface="+mn-lt"/>
              </a:rPr>
              <a:t> </a:t>
            </a:r>
            <a:r>
              <a:rPr lang="el-GR" sz="2000" b="1" dirty="0" err="1">
                <a:solidFill>
                  <a:srgbClr val="002060"/>
                </a:solidFill>
                <a:latin typeface="+mn-lt"/>
              </a:rPr>
              <a:t>Εκπ</a:t>
            </a:r>
            <a:r>
              <a:rPr lang="el-GR" sz="2000" b="1" dirty="0">
                <a:solidFill>
                  <a:srgbClr val="002060"/>
                </a:solidFill>
                <a:latin typeface="+mn-lt"/>
              </a:rPr>
              <a:t>/σης</a:t>
            </a:r>
            <a:endParaRPr lang="el-GR" sz="2000" dirty="0">
              <a:solidFill>
                <a:srgbClr val="002060"/>
              </a:solidFill>
              <a:latin typeface="+mn-lt"/>
            </a:endParaRPr>
          </a:p>
        </p:txBody>
      </p:sp>
      <p:pic>
        <p:nvPicPr>
          <p:cNvPr id="8" name="7 - Εικόνα" descr="C:\Documents and Settings\vkourbetis\Local Settings\Temporary Internet files\Content.Word\wheelchair (1).jpg"/>
          <p:cNvPicPr/>
          <p:nvPr/>
        </p:nvPicPr>
        <p:blipFill>
          <a:blip r:embed="rId6" cstate="print"/>
          <a:srcRect/>
          <a:stretch>
            <a:fillRect/>
          </a:stretch>
        </p:blipFill>
        <p:spPr bwMode="auto">
          <a:xfrm>
            <a:off x="3347864" y="5219700"/>
            <a:ext cx="1905000" cy="1638300"/>
          </a:xfrm>
          <a:prstGeom prst="rect">
            <a:avLst/>
          </a:prstGeom>
          <a:noFill/>
          <a:ln w="9525">
            <a:noFill/>
            <a:miter lim="800000"/>
            <a:headEnd/>
            <a:tailEnd/>
          </a:ln>
        </p:spPr>
      </p:pic>
      <p:sp>
        <p:nvSpPr>
          <p:cNvPr id="9" name="8 - Στρογγυλεμένο ορθογώνιο"/>
          <p:cNvSpPr/>
          <p:nvPr/>
        </p:nvSpPr>
        <p:spPr>
          <a:xfrm>
            <a:off x="0" y="1916832"/>
            <a:ext cx="9144000" cy="194421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800" b="1" dirty="0" smtClean="0">
                <a:solidFill>
                  <a:schemeClr val="accent1">
                    <a:lumMod val="50000"/>
                  </a:schemeClr>
                </a:solidFill>
              </a:rPr>
              <a:t>ΟΔΗΓΟΣ </a:t>
            </a:r>
            <a:endParaRPr lang="el-GR" sz="4400" b="1" dirty="0" smtClean="0">
              <a:solidFill>
                <a:schemeClr val="accent1">
                  <a:lumMod val="50000"/>
                </a:schemeClr>
              </a:solidFill>
            </a:endParaRPr>
          </a:p>
          <a:p>
            <a:pPr algn="ctr"/>
            <a:r>
              <a:rPr lang="el-GR" sz="4000" dirty="0" smtClean="0">
                <a:solidFill>
                  <a:schemeClr val="accent1">
                    <a:lumMod val="50000"/>
                  </a:schemeClr>
                </a:solidFill>
              </a:rPr>
              <a:t>Διαφοροποιημένης Διδασκαλίας </a:t>
            </a:r>
          </a:p>
          <a:p>
            <a:pPr algn="ctr"/>
            <a:r>
              <a:rPr lang="el-GR" sz="4000" dirty="0" smtClean="0">
                <a:solidFill>
                  <a:schemeClr val="accent1">
                    <a:lumMod val="50000"/>
                  </a:schemeClr>
                </a:solidFill>
              </a:rPr>
              <a:t>για μαθητές με </a:t>
            </a:r>
            <a:r>
              <a:rPr lang="el-GR" sz="4000" b="1" dirty="0" smtClean="0">
                <a:solidFill>
                  <a:schemeClr val="accent1">
                    <a:lumMod val="50000"/>
                  </a:schemeClr>
                </a:solidFill>
              </a:rPr>
              <a:t>Κινητικά Προβλήματα</a:t>
            </a:r>
            <a:endParaRPr lang="el-GR" sz="4000" dirty="0">
              <a:solidFill>
                <a:schemeClr val="accent1">
                  <a:lumMod val="50000"/>
                </a:schemeClr>
              </a:solidFill>
            </a:endParaRPr>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395536" y="1484784"/>
            <a:ext cx="8532440" cy="4968552"/>
          </a:xfrm>
        </p:spPr>
        <p:txBody>
          <a:bodyPr>
            <a:noAutofit/>
          </a:bodyPr>
          <a:lstStyle/>
          <a:p>
            <a:pPr algn="l">
              <a:buClr>
                <a:srgbClr val="002060"/>
              </a:buClr>
              <a:buFont typeface="Wingdings" pitchFamily="2" charset="2"/>
              <a:buChar char="ü"/>
              <a:defRPr/>
            </a:pPr>
            <a:r>
              <a:rPr lang="el-GR" b="1" dirty="0" smtClean="0">
                <a:solidFill>
                  <a:schemeClr val="tx2">
                    <a:lumMod val="75000"/>
                  </a:schemeClr>
                </a:solidFill>
              </a:rPr>
              <a:t>διαταραχές </a:t>
            </a:r>
            <a:r>
              <a:rPr lang="el-GR" b="1" dirty="0">
                <a:solidFill>
                  <a:schemeClr val="tx2">
                    <a:lumMod val="75000"/>
                  </a:schemeClr>
                </a:solidFill>
              </a:rPr>
              <a:t>λόγου και </a:t>
            </a:r>
            <a:r>
              <a:rPr lang="el-GR" b="1" dirty="0" smtClean="0">
                <a:solidFill>
                  <a:schemeClr val="tx2">
                    <a:lumMod val="75000"/>
                  </a:schemeClr>
                </a:solidFill>
              </a:rPr>
              <a:t>ομιλίας </a:t>
            </a:r>
          </a:p>
          <a:p>
            <a:pPr algn="l">
              <a:buClr>
                <a:srgbClr val="002060"/>
              </a:buClr>
              <a:buFont typeface="Wingdings" pitchFamily="2" charset="2"/>
              <a:buChar char="ü"/>
              <a:defRPr/>
            </a:pPr>
            <a:r>
              <a:rPr lang="el-GR" b="1" dirty="0" smtClean="0">
                <a:solidFill>
                  <a:schemeClr val="tx2">
                    <a:lumMod val="75000"/>
                  </a:schemeClr>
                </a:solidFill>
              </a:rPr>
              <a:t>μαθησιακές δυσκολίες </a:t>
            </a:r>
          </a:p>
          <a:p>
            <a:pPr algn="l">
              <a:buClr>
                <a:srgbClr val="002060"/>
              </a:buClr>
              <a:buFont typeface="Wingdings" pitchFamily="2" charset="2"/>
              <a:buChar char="ü"/>
              <a:defRPr/>
            </a:pPr>
            <a:r>
              <a:rPr lang="el-GR" b="1" dirty="0" smtClean="0">
                <a:solidFill>
                  <a:schemeClr val="tx2">
                    <a:lumMod val="75000"/>
                  </a:schemeClr>
                </a:solidFill>
              </a:rPr>
              <a:t>δυσκολίες στη γραφή και την ανάγνωση </a:t>
            </a:r>
          </a:p>
          <a:p>
            <a:pPr algn="l">
              <a:buClr>
                <a:srgbClr val="002060"/>
              </a:buClr>
              <a:defRPr/>
            </a:pPr>
            <a:r>
              <a:rPr lang="el-GR" b="1" dirty="0" smtClean="0">
                <a:solidFill>
                  <a:schemeClr val="tx2">
                    <a:lumMod val="75000"/>
                  </a:schemeClr>
                </a:solidFill>
              </a:rPr>
              <a:t>    λόγω  προβλημάτων άρθρωσης λόγου</a:t>
            </a:r>
          </a:p>
          <a:p>
            <a:pPr algn="l">
              <a:buClr>
                <a:srgbClr val="002060"/>
              </a:buClr>
              <a:buFont typeface="Wingdings" pitchFamily="2" charset="2"/>
              <a:buChar char="ü"/>
              <a:defRPr/>
            </a:pPr>
            <a:r>
              <a:rPr lang="el-GR" b="1" dirty="0" smtClean="0">
                <a:solidFill>
                  <a:schemeClr val="tx2">
                    <a:lumMod val="75000"/>
                  </a:schemeClr>
                </a:solidFill>
              </a:rPr>
              <a:t>δυσκολίες στην ακρόαση, εξαιτίας </a:t>
            </a:r>
          </a:p>
          <a:p>
            <a:pPr algn="l">
              <a:buClr>
                <a:srgbClr val="002060"/>
              </a:buClr>
              <a:defRPr/>
            </a:pPr>
            <a:r>
              <a:rPr lang="el-GR" b="1" dirty="0" smtClean="0">
                <a:solidFill>
                  <a:schemeClr val="tx2">
                    <a:lumMod val="75000"/>
                  </a:schemeClr>
                </a:solidFill>
              </a:rPr>
              <a:t>    μειωμένης ακουστικής  αντίληψης και μνήμης</a:t>
            </a:r>
          </a:p>
          <a:p>
            <a:pPr algn="l">
              <a:buClr>
                <a:srgbClr val="002060"/>
              </a:buClr>
              <a:buFont typeface="Wingdings" pitchFamily="2" charset="2"/>
              <a:buChar char="ü"/>
              <a:defRPr/>
            </a:pPr>
            <a:r>
              <a:rPr lang="el-GR" b="1" dirty="0" smtClean="0">
                <a:solidFill>
                  <a:schemeClr val="tx2">
                    <a:lumMod val="75000"/>
                  </a:schemeClr>
                </a:solidFill>
              </a:rPr>
              <a:t>βραδύτερους ρυθμούς προσαρμογής και </a:t>
            </a:r>
          </a:p>
          <a:p>
            <a:pPr algn="l">
              <a:buClr>
                <a:srgbClr val="002060"/>
              </a:buClr>
              <a:defRPr/>
            </a:pPr>
            <a:r>
              <a:rPr lang="el-GR" b="1" dirty="0" smtClean="0">
                <a:solidFill>
                  <a:schemeClr val="tx2">
                    <a:lumMod val="75000"/>
                  </a:schemeClr>
                </a:solidFill>
              </a:rPr>
              <a:t>    εκτέλεσης  μιας εργασίας</a:t>
            </a:r>
            <a:endParaRPr lang="el-GR" sz="2800" b="1" dirty="0" smtClean="0">
              <a:solidFill>
                <a:schemeClr val="tx2">
                  <a:lumMod val="75000"/>
                </a:schemeClr>
              </a:solidFill>
            </a:endParaRPr>
          </a:p>
        </p:txBody>
      </p:sp>
      <p:pic>
        <p:nvPicPr>
          <p:cNvPr id="4" name="3 - Εικόνα" descr="C:\Documents and Settings\vkourbetis\Local Settings\Temporary Internet files\Content.Word\wheelchair (1).jpg">
            <a:hlinkClick r:id="rId3" action="ppaction://hlinksldjump"/>
          </p:cNvPr>
          <p:cNvPicPr/>
          <p:nvPr/>
        </p:nvPicPr>
        <p:blipFill>
          <a:blip r:embed="rId4" cstate="print"/>
          <a:srcRect/>
          <a:stretch>
            <a:fillRect/>
          </a:stretch>
        </p:blipFill>
        <p:spPr bwMode="auto">
          <a:xfrm>
            <a:off x="7884368" y="5661248"/>
            <a:ext cx="1259632" cy="1196752"/>
          </a:xfrm>
          <a:prstGeom prst="rect">
            <a:avLst/>
          </a:prstGeom>
          <a:noFill/>
          <a:ln w="9525">
            <a:noFill/>
            <a:miter lim="800000"/>
            <a:headEnd/>
            <a:tailEnd/>
          </a:ln>
        </p:spPr>
      </p:pic>
      <p:sp>
        <p:nvSpPr>
          <p:cNvPr id="5" name="4 - Στρογγυλεμένο ορθογώνιο"/>
          <p:cNvSpPr/>
          <p:nvPr/>
        </p:nvSpPr>
        <p:spPr>
          <a:xfrm>
            <a:off x="755576" y="260648"/>
            <a:ext cx="799288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bg1"/>
                </a:solidFill>
              </a:rPr>
              <a:t>Μαθησιακά </a:t>
            </a:r>
            <a:r>
              <a:rPr lang="el-GR" sz="4000" b="1" dirty="0" smtClean="0">
                <a:solidFill>
                  <a:schemeClr val="bg1"/>
                </a:solidFill>
                <a:cs typeface="Arial" pitchFamily="34" charset="0"/>
              </a:rPr>
              <a:t> </a:t>
            </a:r>
            <a:r>
              <a:rPr lang="el-GR" sz="4000" b="1" dirty="0" smtClean="0">
                <a:solidFill>
                  <a:schemeClr val="tx2">
                    <a:lumMod val="75000"/>
                  </a:schemeClr>
                </a:solidFill>
                <a:cs typeface="Arial" pitchFamily="34" charset="0"/>
              </a:rPr>
              <a:t>χαρακτηριστικά</a:t>
            </a:r>
            <a:endParaRPr lang="el-GR" sz="4000" dirty="0">
              <a:solidFill>
                <a:schemeClr val="bg1"/>
              </a:solidFill>
            </a:endParaRPr>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763688" y="2564904"/>
            <a:ext cx="6624736" cy="3024336"/>
          </a:xfrm>
        </p:spPr>
        <p:txBody>
          <a:bodyPr/>
          <a:lstStyle/>
          <a:p>
            <a:pPr>
              <a:lnSpc>
                <a:spcPct val="150000"/>
              </a:lnSpc>
              <a:buClr>
                <a:srgbClr val="002060"/>
              </a:buClr>
              <a:buFont typeface="Wingdings" pitchFamily="2" charset="2"/>
              <a:buChar char="ü"/>
              <a:defRPr/>
            </a:pPr>
            <a:r>
              <a:rPr lang="el-GR" sz="2800" b="1" dirty="0" smtClean="0">
                <a:solidFill>
                  <a:schemeClr val="tx2">
                    <a:lumMod val="75000"/>
                  </a:schemeClr>
                </a:solidFill>
              </a:rPr>
              <a:t>Αυτοεκτίμηση</a:t>
            </a:r>
          </a:p>
          <a:p>
            <a:pPr>
              <a:lnSpc>
                <a:spcPct val="150000"/>
              </a:lnSpc>
              <a:buClr>
                <a:srgbClr val="002060"/>
              </a:buClr>
              <a:buFont typeface="Wingdings" pitchFamily="2" charset="2"/>
              <a:buChar char="ü"/>
              <a:defRPr/>
            </a:pPr>
            <a:r>
              <a:rPr lang="el-GR" sz="2800" b="1" dirty="0" smtClean="0">
                <a:solidFill>
                  <a:schemeClr val="tx2">
                    <a:lumMod val="75000"/>
                  </a:schemeClr>
                </a:solidFill>
              </a:rPr>
              <a:t>Αυτοαντίληψη </a:t>
            </a:r>
          </a:p>
          <a:p>
            <a:pPr>
              <a:lnSpc>
                <a:spcPct val="150000"/>
              </a:lnSpc>
              <a:buClr>
                <a:srgbClr val="002060"/>
              </a:buClr>
              <a:buFont typeface="Wingdings" pitchFamily="2" charset="2"/>
              <a:buChar char="ü"/>
              <a:defRPr/>
            </a:pPr>
            <a:r>
              <a:rPr lang="el-GR" sz="2800" b="1" dirty="0" smtClean="0">
                <a:solidFill>
                  <a:schemeClr val="tx2">
                    <a:lumMod val="75000"/>
                  </a:schemeClr>
                </a:solidFill>
              </a:rPr>
              <a:t>Σφαιρική </a:t>
            </a:r>
            <a:r>
              <a:rPr lang="el-GR" sz="2800" b="1" dirty="0" err="1" smtClean="0">
                <a:solidFill>
                  <a:schemeClr val="tx2">
                    <a:lumMod val="75000"/>
                  </a:schemeClr>
                </a:solidFill>
              </a:rPr>
              <a:t>αυτοαξία</a:t>
            </a:r>
            <a:r>
              <a:rPr lang="el-GR" sz="2800" b="1" dirty="0" smtClean="0">
                <a:solidFill>
                  <a:schemeClr val="tx2">
                    <a:lumMod val="75000"/>
                  </a:schemeClr>
                </a:solidFill>
              </a:rPr>
              <a:t> </a:t>
            </a:r>
          </a:p>
          <a:p>
            <a:pPr>
              <a:lnSpc>
                <a:spcPct val="150000"/>
              </a:lnSpc>
              <a:buClr>
                <a:srgbClr val="002060"/>
              </a:buClr>
              <a:buFont typeface="Wingdings" pitchFamily="2" charset="2"/>
              <a:buChar char="ü"/>
              <a:defRPr/>
            </a:pPr>
            <a:r>
              <a:rPr lang="el-GR" sz="2800" b="1" dirty="0" smtClean="0">
                <a:solidFill>
                  <a:schemeClr val="tx2">
                    <a:lumMod val="75000"/>
                  </a:schemeClr>
                </a:solidFill>
              </a:rPr>
              <a:t>Έλλειψη αυτοπεποίθησης</a:t>
            </a:r>
            <a:endParaRPr lang="el-GR" sz="2800" b="1" dirty="0">
              <a:solidFill>
                <a:schemeClr val="tx2">
                  <a:lumMod val="75000"/>
                </a:schemeClr>
              </a:solidFill>
              <a:latin typeface="Arial" pitchFamily="34" charset="0"/>
              <a:cs typeface="Arial" pitchFamily="34" charset="0"/>
            </a:endParaRPr>
          </a:p>
        </p:txBody>
      </p:sp>
      <p:sp>
        <p:nvSpPr>
          <p:cNvPr id="6" name="5 - Στρογγυλεμένο ορθογώνιο"/>
          <p:cNvSpPr/>
          <p:nvPr/>
        </p:nvSpPr>
        <p:spPr>
          <a:xfrm>
            <a:off x="755576" y="548680"/>
            <a:ext cx="799288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bg1"/>
                </a:solidFill>
                <a:cs typeface="Arial" pitchFamily="34" charset="0"/>
              </a:rPr>
              <a:t>Συναισθηματικά </a:t>
            </a:r>
            <a:r>
              <a:rPr lang="el-GR" sz="4000" b="1" dirty="0" smtClean="0">
                <a:solidFill>
                  <a:schemeClr val="tx2">
                    <a:lumMod val="75000"/>
                  </a:schemeClr>
                </a:solidFill>
                <a:cs typeface="Arial" pitchFamily="34" charset="0"/>
              </a:rPr>
              <a:t>χαρακτηριστικά</a:t>
            </a:r>
            <a:endParaRPr lang="en-US" sz="4000" b="1" dirty="0" smtClean="0">
              <a:solidFill>
                <a:schemeClr val="tx2">
                  <a:lumMod val="75000"/>
                </a:schemeClr>
              </a:solidFill>
              <a:cs typeface="Arial" pitchFamily="34" charset="0"/>
            </a:endParaRPr>
          </a:p>
          <a:p>
            <a:pPr algn="ctr"/>
            <a:r>
              <a:rPr lang="el-GR" sz="3200" b="1" i="1" dirty="0" smtClean="0">
                <a:solidFill>
                  <a:schemeClr val="tx2">
                    <a:lumMod val="75000"/>
                  </a:schemeClr>
                </a:solidFill>
                <a:cs typeface="Arial" pitchFamily="34" charset="0"/>
              </a:rPr>
              <a:t>συνδέονται με:</a:t>
            </a:r>
            <a:endParaRPr lang="el-GR" sz="3200" i="1" dirty="0">
              <a:solidFill>
                <a:schemeClr val="bg1"/>
              </a:solidFill>
            </a:endParaRPr>
          </a:p>
        </p:txBody>
      </p:sp>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79512" y="1700808"/>
            <a:ext cx="8964488" cy="3888432"/>
          </a:xfrm>
        </p:spPr>
        <p:txBody>
          <a:bodyPr/>
          <a:lstStyle/>
          <a:p>
            <a:pPr>
              <a:lnSpc>
                <a:spcPct val="90000"/>
              </a:lnSpc>
              <a:buFont typeface="Arial" charset="0"/>
              <a:buNone/>
              <a:defRPr/>
            </a:pPr>
            <a:endParaRPr lang="el-GR" sz="2800" b="1" dirty="0" smtClean="0">
              <a:solidFill>
                <a:schemeClr val="tx2">
                  <a:lumMod val="75000"/>
                </a:schemeClr>
              </a:solidFill>
            </a:endParaRPr>
          </a:p>
          <a:p>
            <a:pPr>
              <a:lnSpc>
                <a:spcPct val="90000"/>
              </a:lnSpc>
              <a:buClr>
                <a:schemeClr val="tx2"/>
              </a:buClr>
              <a:buFont typeface="Wingdings" pitchFamily="2" charset="2"/>
              <a:buChar char="ü"/>
              <a:defRPr/>
            </a:pPr>
            <a:r>
              <a:rPr lang="el-GR" b="1" dirty="0" smtClean="0">
                <a:solidFill>
                  <a:schemeClr val="tx2">
                    <a:lumMod val="75000"/>
                  </a:schemeClr>
                </a:solidFill>
              </a:rPr>
              <a:t>εκδηλώσεις άγχους</a:t>
            </a:r>
          </a:p>
          <a:p>
            <a:pPr>
              <a:lnSpc>
                <a:spcPct val="90000"/>
              </a:lnSpc>
              <a:buClr>
                <a:schemeClr val="tx2"/>
              </a:buClr>
              <a:buFont typeface="Wingdings" pitchFamily="2" charset="2"/>
              <a:buChar char="ü"/>
              <a:defRPr/>
            </a:pPr>
            <a:r>
              <a:rPr lang="el-GR" b="1" dirty="0" smtClean="0">
                <a:solidFill>
                  <a:schemeClr val="tx2">
                    <a:lumMod val="75000"/>
                  </a:schemeClr>
                </a:solidFill>
              </a:rPr>
              <a:t>υπερευαισθησίας</a:t>
            </a:r>
          </a:p>
          <a:p>
            <a:pPr>
              <a:lnSpc>
                <a:spcPct val="90000"/>
              </a:lnSpc>
              <a:buClr>
                <a:schemeClr val="tx2"/>
              </a:buClr>
              <a:buFont typeface="Wingdings" pitchFamily="2" charset="2"/>
              <a:buChar char="ü"/>
              <a:defRPr/>
            </a:pPr>
            <a:r>
              <a:rPr lang="el-GR" b="1" dirty="0" smtClean="0">
                <a:solidFill>
                  <a:schemeClr val="tx2">
                    <a:lumMod val="75000"/>
                  </a:schemeClr>
                </a:solidFill>
              </a:rPr>
              <a:t> κατάθλιψης </a:t>
            </a:r>
          </a:p>
          <a:p>
            <a:pPr>
              <a:lnSpc>
                <a:spcPct val="90000"/>
              </a:lnSpc>
              <a:buClr>
                <a:schemeClr val="tx2"/>
              </a:buClr>
              <a:buFont typeface="Wingdings" pitchFamily="2" charset="2"/>
              <a:buChar char="ü"/>
              <a:defRPr/>
            </a:pPr>
            <a:r>
              <a:rPr lang="el-GR" b="1" dirty="0" smtClean="0">
                <a:solidFill>
                  <a:schemeClr val="tx2">
                    <a:lumMod val="75000"/>
                  </a:schemeClr>
                </a:solidFill>
              </a:rPr>
              <a:t>συναισθηματικές μεταπτώσεις</a:t>
            </a:r>
          </a:p>
          <a:p>
            <a:pPr>
              <a:lnSpc>
                <a:spcPct val="90000"/>
              </a:lnSpc>
              <a:buClr>
                <a:schemeClr val="tx2"/>
              </a:buClr>
              <a:buFont typeface="Wingdings" pitchFamily="2" charset="2"/>
              <a:buChar char="ü"/>
              <a:defRPr/>
            </a:pPr>
            <a:r>
              <a:rPr lang="el-GR" b="1" dirty="0" smtClean="0">
                <a:solidFill>
                  <a:schemeClr val="tx2">
                    <a:lumMod val="75000"/>
                  </a:schemeClr>
                </a:solidFill>
              </a:rPr>
              <a:t>δυσκολίες στη σύναψη διαπροσωπικών σχέσεων</a:t>
            </a:r>
            <a:endParaRPr lang="el-GR" b="1" dirty="0">
              <a:solidFill>
                <a:schemeClr val="tx2">
                  <a:lumMod val="75000"/>
                </a:schemeClr>
              </a:solidFill>
              <a:cs typeface="Arial" pitchFamily="34" charset="0"/>
            </a:endParaRPr>
          </a:p>
        </p:txBody>
      </p:sp>
      <p:sp>
        <p:nvSpPr>
          <p:cNvPr id="5" name="AutoShape 2"/>
          <p:cNvSpPr>
            <a:spLocks noGrp="1" noChangeArrowheads="1"/>
          </p:cNvSpPr>
          <p:nvPr>
            <p:ph type="title"/>
          </p:nvPr>
        </p:nvSpPr>
        <p:spPr>
          <a:xfrm>
            <a:off x="1259632" y="188640"/>
            <a:ext cx="7149554" cy="1151855"/>
          </a:xfrm>
          <a:solidFill>
            <a:schemeClr val="accent1">
              <a:lumMod val="40000"/>
              <a:lumOff val="60000"/>
            </a:schemeClr>
          </a:solidFill>
        </p:spPr>
        <p:txBody>
          <a:bodyPr>
            <a:normAutofit fontScale="90000"/>
          </a:bodyPr>
          <a:lstStyle/>
          <a:p>
            <a:pPr>
              <a:defRPr/>
            </a:pPr>
            <a:r>
              <a:rPr lang="el-GR" b="1" dirty="0" smtClean="0">
                <a:solidFill>
                  <a:schemeClr val="accent1">
                    <a:lumMod val="50000"/>
                  </a:schemeClr>
                </a:solidFill>
              </a:rPr>
              <a:t>…παρατηρούνται… </a:t>
            </a:r>
            <a:r>
              <a:rPr lang="el-GR" sz="3600" b="1" dirty="0" smtClean="0">
                <a:solidFill>
                  <a:schemeClr val="accent1">
                    <a:lumMod val="50000"/>
                  </a:schemeClr>
                </a:solidFill>
              </a:rPr>
              <a:t/>
            </a:r>
            <a:br>
              <a:rPr lang="el-GR" sz="3600" b="1" dirty="0" smtClean="0">
                <a:solidFill>
                  <a:schemeClr val="accent1">
                    <a:lumMod val="50000"/>
                  </a:schemeClr>
                </a:solidFill>
              </a:rPr>
            </a:br>
            <a:r>
              <a:rPr lang="el-GR" sz="3600" b="1" dirty="0" smtClean="0">
                <a:solidFill>
                  <a:schemeClr val="tx2">
                    <a:lumMod val="75000"/>
                  </a:schemeClr>
                </a:solidFill>
                <a:cs typeface="Arial" pitchFamily="34" charset="0"/>
              </a:rPr>
              <a:t> </a:t>
            </a:r>
            <a:endParaRPr lang="el-GR" sz="3600" b="1" dirty="0">
              <a:solidFill>
                <a:schemeClr val="tx2">
                  <a:lumMod val="75000"/>
                </a:schemeClr>
              </a:solidFill>
              <a:cs typeface="Arial" pitchFamily="34" charset="0"/>
            </a:endParaRPr>
          </a:p>
        </p:txBody>
      </p:sp>
      <p:pic>
        <p:nvPicPr>
          <p:cNvPr id="7" name="6 - Εικόνα" descr="C:\Documents and Settings\vkourbetis\Local Settings\Temporary Internet files\Content.Word\wheelchair (1).jpg">
            <a:hlinkClick r:id="rId2" action="ppaction://hlinksldjump"/>
          </p:cNvPr>
          <p:cNvPicPr/>
          <p:nvPr/>
        </p:nvPicPr>
        <p:blipFill>
          <a:blip r:embed="rId3" cstate="print"/>
          <a:srcRect/>
          <a:stretch>
            <a:fillRect/>
          </a:stretch>
        </p:blipFill>
        <p:spPr bwMode="auto">
          <a:xfrm>
            <a:off x="7524328" y="5877272"/>
            <a:ext cx="1619672" cy="980728"/>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 Εικόνα" descr="C:\Documents and Settings\vkourbetis\Local Settings\Temporary Internet files\Content.Word\wheelchair (1).jpg"/>
          <p:cNvPicPr/>
          <p:nvPr/>
        </p:nvPicPr>
        <p:blipFill>
          <a:blip r:embed="rId3" cstate="print"/>
          <a:srcRect/>
          <a:stretch>
            <a:fillRect/>
          </a:stretch>
        </p:blipFill>
        <p:spPr bwMode="auto">
          <a:xfrm>
            <a:off x="3563888" y="3068960"/>
            <a:ext cx="1619672" cy="1224136"/>
          </a:xfrm>
          <a:prstGeom prst="rect">
            <a:avLst/>
          </a:prstGeom>
          <a:noFill/>
          <a:ln w="9525">
            <a:noFill/>
            <a:miter lim="800000"/>
            <a:headEnd/>
            <a:tailEnd/>
          </a:ln>
        </p:spPr>
      </p:pic>
      <p:sp>
        <p:nvSpPr>
          <p:cNvPr id="5" name="4 - Στρογγυλεμένο ορθογώνιο"/>
          <p:cNvSpPr/>
          <p:nvPr/>
        </p:nvSpPr>
        <p:spPr>
          <a:xfrm>
            <a:off x="827584" y="620688"/>
            <a:ext cx="799288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accent1">
                    <a:lumMod val="75000"/>
                  </a:schemeClr>
                </a:solidFill>
              </a:rPr>
              <a:t>Κινητική αναπηρία και Εκπαίδευση</a:t>
            </a:r>
            <a:endParaRPr lang="el-GR" sz="4000" dirty="0">
              <a:solidFill>
                <a:schemeClr val="accent1">
                  <a:lumMod val="75000"/>
                </a:schemeClr>
              </a:solidFill>
            </a:endParaRPr>
          </a:p>
        </p:txBody>
      </p:sp>
    </p:spTree>
  </p:cSld>
  <p:clrMapOvr>
    <a:overrideClrMapping bg1="lt1" tx1="dk1" bg2="lt2" tx2="dk2" accent1="accent1" accent2="accent2" accent3="accent3" accent4="accent4" accent5="accent5" accent6="accent6" hlink="hlink" folHlink="folHlink"/>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Υπότιτλος 2"/>
          <p:cNvSpPr>
            <a:spLocks noGrp="1"/>
          </p:cNvSpPr>
          <p:nvPr>
            <p:ph type="subTitle" idx="1"/>
          </p:nvPr>
        </p:nvSpPr>
        <p:spPr>
          <a:xfrm>
            <a:off x="1619672" y="1772816"/>
            <a:ext cx="6624736" cy="4752528"/>
          </a:xfrm>
        </p:spPr>
        <p:txBody>
          <a:bodyPr/>
          <a:lstStyle/>
          <a:p>
            <a:pPr algn="l">
              <a:spcBef>
                <a:spcPct val="0"/>
              </a:spcBef>
              <a:buFont typeface="Wingdings" pitchFamily="2" charset="2"/>
              <a:buChar char="Ø"/>
            </a:pPr>
            <a:r>
              <a:rPr lang="el-GR" sz="2800" b="1" dirty="0" smtClean="0">
                <a:solidFill>
                  <a:schemeClr val="tx2">
                    <a:lumMod val="75000"/>
                  </a:schemeClr>
                </a:solidFill>
              </a:rPr>
              <a:t>Χρήση Νέων Τεχνολογιών</a:t>
            </a:r>
          </a:p>
          <a:p>
            <a:pPr algn="l">
              <a:spcBef>
                <a:spcPct val="0"/>
              </a:spcBef>
              <a:buFont typeface="Wingdings" pitchFamily="2" charset="2"/>
              <a:buChar char="Ø"/>
            </a:pPr>
            <a:r>
              <a:rPr lang="el-GR" sz="2800" b="1" dirty="0" smtClean="0">
                <a:solidFill>
                  <a:schemeClr val="tx2">
                    <a:lumMod val="75000"/>
                  </a:schemeClr>
                </a:solidFill>
              </a:rPr>
              <a:t>Βακτηρίες</a:t>
            </a:r>
          </a:p>
          <a:p>
            <a:pPr algn="l">
              <a:spcBef>
                <a:spcPct val="0"/>
              </a:spcBef>
              <a:buFont typeface="Wingdings" pitchFamily="2" charset="2"/>
              <a:buChar char="Ø"/>
            </a:pPr>
            <a:r>
              <a:rPr lang="el-GR" sz="2800" b="1" dirty="0" err="1" smtClean="0">
                <a:solidFill>
                  <a:schemeClr val="tx2">
                    <a:lumMod val="75000"/>
                  </a:schemeClr>
                </a:solidFill>
              </a:rPr>
              <a:t>Περιπατητήρες</a:t>
            </a:r>
            <a:r>
              <a:rPr lang="el-GR" sz="2800" b="1" dirty="0" smtClean="0">
                <a:solidFill>
                  <a:schemeClr val="tx2">
                    <a:lumMod val="75000"/>
                  </a:schemeClr>
                </a:solidFill>
              </a:rPr>
              <a:t>  </a:t>
            </a:r>
          </a:p>
          <a:p>
            <a:pPr algn="l">
              <a:spcBef>
                <a:spcPct val="0"/>
              </a:spcBef>
            </a:pPr>
            <a:r>
              <a:rPr lang="el-GR" sz="2800" b="1" dirty="0" smtClean="0">
                <a:solidFill>
                  <a:schemeClr val="tx2">
                    <a:lumMod val="75000"/>
                  </a:schemeClr>
                </a:solidFill>
              </a:rPr>
              <a:t>  (εμπρόσθιας και οπίσθιας κίνησης)</a:t>
            </a:r>
          </a:p>
          <a:p>
            <a:pPr algn="l">
              <a:spcBef>
                <a:spcPct val="0"/>
              </a:spcBef>
              <a:buFont typeface="Wingdings" pitchFamily="2" charset="2"/>
              <a:buChar char="Ø"/>
            </a:pPr>
            <a:r>
              <a:rPr lang="el-GR" sz="2800" b="1" dirty="0" smtClean="0">
                <a:solidFill>
                  <a:schemeClr val="tx2">
                    <a:lumMod val="75000"/>
                  </a:schemeClr>
                </a:solidFill>
              </a:rPr>
              <a:t>Νάρθηκες</a:t>
            </a:r>
          </a:p>
          <a:p>
            <a:pPr algn="l">
              <a:spcBef>
                <a:spcPct val="0"/>
              </a:spcBef>
              <a:buFont typeface="Wingdings" pitchFamily="2" charset="2"/>
              <a:buChar char="Ø"/>
            </a:pPr>
            <a:r>
              <a:rPr lang="el-GR" sz="2800" b="1" dirty="0" smtClean="0">
                <a:solidFill>
                  <a:schemeClr val="tx2">
                    <a:lumMod val="75000"/>
                  </a:schemeClr>
                </a:solidFill>
              </a:rPr>
              <a:t>Ορθοστάτης</a:t>
            </a:r>
          </a:p>
          <a:p>
            <a:pPr algn="l">
              <a:spcBef>
                <a:spcPct val="0"/>
              </a:spcBef>
              <a:buFont typeface="Wingdings" pitchFamily="2" charset="2"/>
              <a:buChar char="Ø"/>
            </a:pPr>
            <a:r>
              <a:rPr lang="el-GR" sz="2800" b="1" dirty="0" smtClean="0">
                <a:solidFill>
                  <a:schemeClr val="tx2">
                    <a:lumMod val="75000"/>
                  </a:schemeClr>
                </a:solidFill>
              </a:rPr>
              <a:t>Αναπηρικό </a:t>
            </a:r>
            <a:r>
              <a:rPr lang="el-GR" sz="2800" b="1" dirty="0" err="1" smtClean="0">
                <a:solidFill>
                  <a:schemeClr val="tx2">
                    <a:lumMod val="75000"/>
                  </a:schemeClr>
                </a:solidFill>
              </a:rPr>
              <a:t>αμαξίδιο</a:t>
            </a:r>
            <a:endParaRPr lang="el-GR" sz="2800" b="1" dirty="0" smtClean="0">
              <a:solidFill>
                <a:schemeClr val="tx2">
                  <a:lumMod val="75000"/>
                </a:schemeClr>
              </a:solidFill>
            </a:endParaRPr>
          </a:p>
          <a:p>
            <a:pPr algn="l">
              <a:spcBef>
                <a:spcPct val="0"/>
              </a:spcBef>
              <a:buFont typeface="Wingdings" pitchFamily="2" charset="2"/>
              <a:buChar char="Ø"/>
            </a:pPr>
            <a:r>
              <a:rPr lang="el-GR" sz="2800" b="1" dirty="0" smtClean="0">
                <a:solidFill>
                  <a:schemeClr val="tx2">
                    <a:lumMod val="75000"/>
                  </a:schemeClr>
                </a:solidFill>
              </a:rPr>
              <a:t>Δίζυγο βάδισης</a:t>
            </a:r>
          </a:p>
          <a:p>
            <a:pPr algn="l">
              <a:spcBef>
                <a:spcPct val="0"/>
              </a:spcBef>
              <a:buFont typeface="Wingdings" pitchFamily="2" charset="2"/>
              <a:buChar char="Ø"/>
            </a:pPr>
            <a:r>
              <a:rPr lang="el-GR" sz="2800" b="1" dirty="0" smtClean="0">
                <a:solidFill>
                  <a:schemeClr val="tx2">
                    <a:lumMod val="75000"/>
                  </a:schemeClr>
                </a:solidFill>
              </a:rPr>
              <a:t>Στατικό ποδήλατο</a:t>
            </a:r>
          </a:p>
          <a:p>
            <a:pPr algn="l">
              <a:spcBef>
                <a:spcPct val="0"/>
              </a:spcBef>
              <a:buFont typeface="Wingdings" pitchFamily="2" charset="2"/>
              <a:buChar char="Ø"/>
            </a:pPr>
            <a:r>
              <a:rPr lang="el-GR" sz="2800" b="1" dirty="0" smtClean="0">
                <a:solidFill>
                  <a:schemeClr val="tx2">
                    <a:lumMod val="75000"/>
                  </a:schemeClr>
                </a:solidFill>
              </a:rPr>
              <a:t>Ηλεκτρικός διάδρομος</a:t>
            </a:r>
          </a:p>
          <a:p>
            <a:pPr algn="l">
              <a:spcBef>
                <a:spcPct val="0"/>
              </a:spcBef>
              <a:buFont typeface="Wingdings" pitchFamily="2" charset="2"/>
              <a:buChar char="Ø"/>
            </a:pPr>
            <a:endParaRPr lang="el-GR" sz="2800" b="1" dirty="0" smtClean="0">
              <a:solidFill>
                <a:schemeClr val="tx2">
                  <a:lumMod val="75000"/>
                </a:schemeClr>
              </a:solidFill>
            </a:endParaRPr>
          </a:p>
        </p:txBody>
      </p:sp>
      <p:sp>
        <p:nvSpPr>
          <p:cNvPr id="4" name="3 - Στρογγυλεμένο ορθογώνιο"/>
          <p:cNvSpPr/>
          <p:nvPr/>
        </p:nvSpPr>
        <p:spPr>
          <a:xfrm>
            <a:off x="1403648" y="620688"/>
            <a:ext cx="691276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accent1">
                    <a:lumMod val="75000"/>
                  </a:schemeClr>
                </a:solidFill>
              </a:rPr>
              <a:t>Υποστηρικτικές τεχνολογίες</a:t>
            </a:r>
            <a:endParaRPr lang="el-GR" sz="4000"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C:\Documents and Settings\vkourbetis\Local Settings\Temporary Internet files\Content.Word\wheelchair (1).jpg">
            <a:hlinkClick r:id="rId3" action="ppaction://hlinksldjump"/>
          </p:cNvPr>
          <p:cNvPicPr/>
          <p:nvPr/>
        </p:nvPicPr>
        <p:blipFill>
          <a:blip r:embed="rId4" cstate="print"/>
          <a:srcRect/>
          <a:stretch>
            <a:fillRect/>
          </a:stretch>
        </p:blipFill>
        <p:spPr bwMode="auto">
          <a:xfrm>
            <a:off x="3563888" y="4293096"/>
            <a:ext cx="1905000" cy="1638300"/>
          </a:xfrm>
          <a:prstGeom prst="rect">
            <a:avLst/>
          </a:prstGeom>
          <a:noFill/>
          <a:ln w="9525">
            <a:noFill/>
            <a:miter lim="800000"/>
            <a:headEnd/>
            <a:tailEnd/>
          </a:ln>
        </p:spPr>
      </p:pic>
      <p:sp>
        <p:nvSpPr>
          <p:cNvPr id="5" name="4 - Στρογγυλεμένο ορθογώνιο"/>
          <p:cNvSpPr/>
          <p:nvPr/>
        </p:nvSpPr>
        <p:spPr>
          <a:xfrm>
            <a:off x="1691680" y="908720"/>
            <a:ext cx="6120680"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accent1">
                    <a:lumMod val="75000"/>
                  </a:schemeClr>
                </a:solidFill>
              </a:rPr>
              <a:t>Χωροταξικές Προσαρμογές </a:t>
            </a:r>
            <a:endParaRPr lang="el-GR" sz="4000" dirty="0">
              <a:solidFill>
                <a:schemeClr val="accent1">
                  <a:lumMod val="75000"/>
                </a:schemeClr>
              </a:solidFill>
            </a:endParaRPr>
          </a:p>
        </p:txBody>
      </p:sp>
      <p:sp>
        <p:nvSpPr>
          <p:cNvPr id="6" name="5 - Ορθογώνιο"/>
          <p:cNvSpPr/>
          <p:nvPr/>
        </p:nvSpPr>
        <p:spPr>
          <a:xfrm>
            <a:off x="1331640" y="2132856"/>
            <a:ext cx="6984776" cy="1077218"/>
          </a:xfrm>
          <a:prstGeom prst="rect">
            <a:avLst/>
          </a:prstGeom>
        </p:spPr>
        <p:txBody>
          <a:bodyPr wrap="square">
            <a:spAutoFit/>
          </a:bodyPr>
          <a:lstStyle/>
          <a:p>
            <a:r>
              <a:rPr lang="el-GR" sz="1600" b="1" dirty="0" smtClean="0">
                <a:solidFill>
                  <a:srgbClr val="002060"/>
                </a:solidFill>
              </a:rPr>
              <a:t>Οι προσαρμογές του περιβάλλοντος για τα άτομα με αναπηρία ορίζονται από προδιαγραφές που έχει θέσει το Υπουργείο Περιβάλλοντος Χωροταξίας και Δημοσίων Έργων http://www.minenv.gr/1/16/162/16203/g1620300.html</a:t>
            </a:r>
            <a:endParaRPr lang="el-GR" sz="1600" b="1" dirty="0">
              <a:solidFill>
                <a:srgbClr val="002060"/>
              </a:solidFill>
            </a:endParaRPr>
          </a:p>
        </p:txBody>
      </p:sp>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C:\Documents and Settings\vkourbetis\Local Settings\Temporary Internet files\Content.Word\wheelchair (1).jpg"/>
          <p:cNvPicPr/>
          <p:nvPr/>
        </p:nvPicPr>
        <p:blipFill>
          <a:blip r:embed="rId2" cstate="print"/>
          <a:srcRect/>
          <a:stretch>
            <a:fillRect/>
          </a:stretch>
        </p:blipFill>
        <p:spPr bwMode="auto">
          <a:xfrm>
            <a:off x="3779912" y="3501008"/>
            <a:ext cx="1905000" cy="1638300"/>
          </a:xfrm>
          <a:prstGeom prst="rect">
            <a:avLst/>
          </a:prstGeom>
          <a:noFill/>
          <a:ln w="9525">
            <a:noFill/>
            <a:miter lim="800000"/>
            <a:headEnd/>
            <a:tailEnd/>
          </a:ln>
        </p:spPr>
      </p:pic>
      <p:sp>
        <p:nvSpPr>
          <p:cNvPr id="4" name="3 - Στρογγυλεμένο ορθογώνιο"/>
          <p:cNvSpPr/>
          <p:nvPr/>
        </p:nvSpPr>
        <p:spPr>
          <a:xfrm>
            <a:off x="1043608" y="1196752"/>
            <a:ext cx="7560840"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accent1">
                    <a:lumMod val="75000"/>
                  </a:schemeClr>
                </a:solidFill>
              </a:rPr>
              <a:t>Διαφοροποιημένη Διδασκαλία</a:t>
            </a:r>
            <a:endParaRPr lang="el-GR" sz="4000"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411760" y="332656"/>
            <a:ext cx="4648944" cy="993775"/>
          </a:xfrm>
        </p:spPr>
        <p:txBody>
          <a:bodyPr/>
          <a:lstStyle/>
          <a:p>
            <a:pPr eaLnBrk="1" hangingPunct="1"/>
            <a:r>
              <a:rPr lang="el-GR" sz="4000" b="1" dirty="0" smtClean="0">
                <a:solidFill>
                  <a:srgbClr val="002060"/>
                </a:solidFill>
              </a:rPr>
              <a:t>Τι διαφοροποιώ;</a:t>
            </a:r>
          </a:p>
        </p:txBody>
      </p:sp>
      <p:graphicFrame>
        <p:nvGraphicFramePr>
          <p:cNvPr id="6" name="5 - Διάγραμμα"/>
          <p:cNvGraphicFramePr/>
          <p:nvPr/>
        </p:nvGraphicFramePr>
        <p:xfrm>
          <a:off x="0" y="2492896"/>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1691680" y="332656"/>
            <a:ext cx="6264696" cy="936104"/>
          </a:xfrm>
          <a:solidFill>
            <a:schemeClr val="accent1">
              <a:lumMod val="20000"/>
              <a:lumOff val="80000"/>
            </a:schemeClr>
          </a:solidFill>
        </p:spPr>
        <p:txBody>
          <a:bodyPr/>
          <a:lstStyle/>
          <a:p>
            <a:r>
              <a:rPr lang="el-GR" sz="4000" b="1" dirty="0" smtClean="0">
                <a:solidFill>
                  <a:schemeClr val="accent1">
                    <a:lumMod val="75000"/>
                  </a:schemeClr>
                </a:solidFill>
              </a:rPr>
              <a:t>Διαφοροποιώ  με βάση...</a:t>
            </a:r>
          </a:p>
        </p:txBody>
      </p:sp>
      <p:graphicFrame>
        <p:nvGraphicFramePr>
          <p:cNvPr id="8" name="3 - Θέση περιεχομένου"/>
          <p:cNvGraphicFramePr>
            <a:graphicFrameLocks noGrp="1"/>
          </p:cNvGraphicFramePr>
          <p:nvPr>
            <p:ph idx="1"/>
          </p:nvPr>
        </p:nvGraphicFramePr>
        <p:xfrm>
          <a:off x="0" y="1935163"/>
          <a:ext cx="9144000" cy="4922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0D5541EF-07C4-48DE-9EC5-87E4301F16C9}"/>
                                            </p:graphicEl>
                                          </p:spTgt>
                                        </p:tgtEl>
                                        <p:attrNameLst>
                                          <p:attrName>style.visibility</p:attrName>
                                        </p:attrNameLst>
                                      </p:cBhvr>
                                      <p:to>
                                        <p:strVal val="visible"/>
                                      </p:to>
                                    </p:set>
                                    <p:anim calcmode="lin" valueType="num">
                                      <p:cBhvr additive="base">
                                        <p:cTn id="7" dur="2000" fill="hold"/>
                                        <p:tgtEl>
                                          <p:spTgt spid="8">
                                            <p:graphicEl>
                                              <a:dgm id="{0D5541EF-07C4-48DE-9EC5-87E4301F16C9}"/>
                                            </p:graphic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graphicEl>
                                              <a:dgm id="{0D5541EF-07C4-48DE-9EC5-87E4301F16C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03DD9982-4E13-463D-81E0-FCE41F3D77D1}"/>
                                            </p:graphicEl>
                                          </p:spTgt>
                                        </p:tgtEl>
                                        <p:attrNameLst>
                                          <p:attrName>style.visibility</p:attrName>
                                        </p:attrNameLst>
                                      </p:cBhvr>
                                      <p:to>
                                        <p:strVal val="visible"/>
                                      </p:to>
                                    </p:set>
                                    <p:anim calcmode="lin" valueType="num">
                                      <p:cBhvr additive="base">
                                        <p:cTn id="13" dur="1000" fill="hold"/>
                                        <p:tgtEl>
                                          <p:spTgt spid="8">
                                            <p:graphicEl>
                                              <a:dgm id="{03DD9982-4E13-463D-81E0-FCE41F3D77D1}"/>
                                            </p:graphicEl>
                                          </p:spTgt>
                                        </p:tgtEl>
                                        <p:attrNameLst>
                                          <p:attrName>ppt_x</p:attrName>
                                        </p:attrNameLst>
                                      </p:cBhvr>
                                      <p:tavLst>
                                        <p:tav tm="0">
                                          <p:val>
                                            <p:strVal val="#ppt_x"/>
                                          </p:val>
                                        </p:tav>
                                        <p:tav tm="100000">
                                          <p:val>
                                            <p:strVal val="#ppt_x"/>
                                          </p:val>
                                        </p:tav>
                                      </p:tavLst>
                                    </p:anim>
                                    <p:anim calcmode="lin" valueType="num">
                                      <p:cBhvr additive="base">
                                        <p:cTn id="14" dur="1000" fill="hold"/>
                                        <p:tgtEl>
                                          <p:spTgt spid="8">
                                            <p:graphicEl>
                                              <a:dgm id="{03DD9982-4E13-463D-81E0-FCE41F3D77D1}"/>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graphicEl>
                                              <a:dgm id="{6B2359B3-4EFF-4601-A39B-D5D459744D8B}"/>
                                            </p:graphicEl>
                                          </p:spTgt>
                                        </p:tgtEl>
                                        <p:attrNameLst>
                                          <p:attrName>style.visibility</p:attrName>
                                        </p:attrNameLst>
                                      </p:cBhvr>
                                      <p:to>
                                        <p:strVal val="visible"/>
                                      </p:to>
                                    </p:set>
                                    <p:anim calcmode="lin" valueType="num">
                                      <p:cBhvr additive="base">
                                        <p:cTn id="17" dur="1000" fill="hold"/>
                                        <p:tgtEl>
                                          <p:spTgt spid="8">
                                            <p:graphicEl>
                                              <a:dgm id="{6B2359B3-4EFF-4601-A39B-D5D459744D8B}"/>
                                            </p:graphicEl>
                                          </p:spTgt>
                                        </p:tgtEl>
                                        <p:attrNameLst>
                                          <p:attrName>ppt_x</p:attrName>
                                        </p:attrNameLst>
                                      </p:cBhvr>
                                      <p:tavLst>
                                        <p:tav tm="0">
                                          <p:val>
                                            <p:strVal val="#ppt_x"/>
                                          </p:val>
                                        </p:tav>
                                        <p:tav tm="100000">
                                          <p:val>
                                            <p:strVal val="#ppt_x"/>
                                          </p:val>
                                        </p:tav>
                                      </p:tavLst>
                                    </p:anim>
                                    <p:anim calcmode="lin" valueType="num">
                                      <p:cBhvr additive="base">
                                        <p:cTn id="18" dur="1000" fill="hold"/>
                                        <p:tgtEl>
                                          <p:spTgt spid="8">
                                            <p:graphicEl>
                                              <a:dgm id="{6B2359B3-4EFF-4601-A39B-D5D459744D8B}"/>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graphicEl>
                                              <a:dgm id="{15D89A2A-7426-4073-9717-77C2EBD4A4FE}"/>
                                            </p:graphicEl>
                                          </p:spTgt>
                                        </p:tgtEl>
                                        <p:attrNameLst>
                                          <p:attrName>style.visibility</p:attrName>
                                        </p:attrNameLst>
                                      </p:cBhvr>
                                      <p:to>
                                        <p:strVal val="visible"/>
                                      </p:to>
                                    </p:set>
                                    <p:anim calcmode="lin" valueType="num">
                                      <p:cBhvr additive="base">
                                        <p:cTn id="23" dur="1000" fill="hold"/>
                                        <p:tgtEl>
                                          <p:spTgt spid="8">
                                            <p:graphicEl>
                                              <a:dgm id="{15D89A2A-7426-4073-9717-77C2EBD4A4FE}"/>
                                            </p:graphicEl>
                                          </p:spTgt>
                                        </p:tgtEl>
                                        <p:attrNameLst>
                                          <p:attrName>ppt_x</p:attrName>
                                        </p:attrNameLst>
                                      </p:cBhvr>
                                      <p:tavLst>
                                        <p:tav tm="0">
                                          <p:val>
                                            <p:strVal val="#ppt_x"/>
                                          </p:val>
                                        </p:tav>
                                        <p:tav tm="100000">
                                          <p:val>
                                            <p:strVal val="#ppt_x"/>
                                          </p:val>
                                        </p:tav>
                                      </p:tavLst>
                                    </p:anim>
                                    <p:anim calcmode="lin" valueType="num">
                                      <p:cBhvr additive="base">
                                        <p:cTn id="24" dur="1000" fill="hold"/>
                                        <p:tgtEl>
                                          <p:spTgt spid="8">
                                            <p:graphicEl>
                                              <a:dgm id="{15D89A2A-7426-4073-9717-77C2EBD4A4FE}"/>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graphicEl>
                                              <a:dgm id="{A146F586-64F3-49BA-AF63-23DB08C88057}"/>
                                            </p:graphicEl>
                                          </p:spTgt>
                                        </p:tgtEl>
                                        <p:attrNameLst>
                                          <p:attrName>style.visibility</p:attrName>
                                        </p:attrNameLst>
                                      </p:cBhvr>
                                      <p:to>
                                        <p:strVal val="visible"/>
                                      </p:to>
                                    </p:set>
                                    <p:anim calcmode="lin" valueType="num">
                                      <p:cBhvr additive="base">
                                        <p:cTn id="27" dur="1000" fill="hold"/>
                                        <p:tgtEl>
                                          <p:spTgt spid="8">
                                            <p:graphicEl>
                                              <a:dgm id="{A146F586-64F3-49BA-AF63-23DB08C88057}"/>
                                            </p:graphicEl>
                                          </p:spTgt>
                                        </p:tgtEl>
                                        <p:attrNameLst>
                                          <p:attrName>ppt_x</p:attrName>
                                        </p:attrNameLst>
                                      </p:cBhvr>
                                      <p:tavLst>
                                        <p:tav tm="0">
                                          <p:val>
                                            <p:strVal val="#ppt_x"/>
                                          </p:val>
                                        </p:tav>
                                        <p:tav tm="100000">
                                          <p:val>
                                            <p:strVal val="#ppt_x"/>
                                          </p:val>
                                        </p:tav>
                                      </p:tavLst>
                                    </p:anim>
                                    <p:anim calcmode="lin" valueType="num">
                                      <p:cBhvr additive="base">
                                        <p:cTn id="28" dur="1000" fill="hold"/>
                                        <p:tgtEl>
                                          <p:spTgt spid="8">
                                            <p:graphicEl>
                                              <a:dgm id="{A146F586-64F3-49BA-AF63-23DB08C8805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Πεντάγωνο"/>
          <p:cNvSpPr/>
          <p:nvPr/>
        </p:nvSpPr>
        <p:spPr>
          <a:xfrm>
            <a:off x="2051720" y="404664"/>
            <a:ext cx="5472608" cy="1080120"/>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accent1">
                    <a:lumMod val="75000"/>
                  </a:schemeClr>
                </a:solidFill>
              </a:rPr>
              <a:t>…επισημαίνεται…</a:t>
            </a:r>
            <a:endParaRPr lang="el-GR" sz="4000" b="1" dirty="0">
              <a:solidFill>
                <a:schemeClr val="accent1">
                  <a:lumMod val="75000"/>
                </a:schemeClr>
              </a:solidFill>
            </a:endParaRPr>
          </a:p>
        </p:txBody>
      </p:sp>
      <p:sp>
        <p:nvSpPr>
          <p:cNvPr id="6" name="5 - Πλακίδιο"/>
          <p:cNvSpPr/>
          <p:nvPr/>
        </p:nvSpPr>
        <p:spPr>
          <a:xfrm>
            <a:off x="1547664" y="2420888"/>
            <a:ext cx="6552728" cy="3888432"/>
          </a:xfrm>
          <a:prstGeom prst="plaqu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smtClean="0">
                <a:solidFill>
                  <a:srgbClr val="002060"/>
                </a:solidFill>
              </a:rPr>
              <a:t>Το περιβάλλον μάθησης</a:t>
            </a:r>
          </a:p>
          <a:p>
            <a:pPr algn="ctr"/>
            <a:endParaRPr lang="el-GR" sz="3200" b="1" dirty="0" smtClean="0">
              <a:solidFill>
                <a:srgbClr val="002060"/>
              </a:solidFill>
            </a:endParaRPr>
          </a:p>
          <a:p>
            <a:pPr algn="ctr"/>
            <a:r>
              <a:rPr lang="el-GR" sz="2000" b="1" i="1" dirty="0" smtClean="0">
                <a:solidFill>
                  <a:srgbClr val="002060"/>
                </a:solidFill>
              </a:rPr>
              <a:t>πώς λειτουργεί η τάξη και πώς αισθάνεται…</a:t>
            </a:r>
          </a:p>
          <a:p>
            <a:pPr algn="ctr"/>
            <a:r>
              <a:rPr lang="el-GR" sz="2800" b="1" i="1" dirty="0" smtClean="0">
                <a:solidFill>
                  <a:srgbClr val="002060"/>
                </a:solidFill>
              </a:rPr>
              <a:t>Κλίμα  της τάξης</a:t>
            </a:r>
          </a:p>
          <a:p>
            <a:pPr algn="ctr"/>
            <a:endParaRPr lang="el-GR" sz="2000" b="1" i="1" dirty="0" smtClean="0">
              <a:solidFill>
                <a:srgbClr val="002060"/>
              </a:solidFill>
            </a:endParaRPr>
          </a:p>
          <a:p>
            <a:pPr algn="ctr"/>
            <a:endParaRPr lang="el-GR" sz="3200" b="1" dirty="0">
              <a:solidFill>
                <a:srgbClr val="002060"/>
              </a:solidFill>
            </a:endParaRPr>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Διάγραμμα"/>
          <p:cNvGraphicFramePr/>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 Στρογγυλεμένο ορθογώνιο"/>
          <p:cNvSpPr/>
          <p:nvPr/>
        </p:nvSpPr>
        <p:spPr>
          <a:xfrm>
            <a:off x="1403648" y="404664"/>
            <a:ext cx="6840760" cy="79208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accent1">
                    <a:lumMod val="50000"/>
                  </a:schemeClr>
                </a:solidFill>
              </a:rPr>
              <a:t>Δομή του Οδηγού</a:t>
            </a:r>
            <a:endParaRPr lang="el-GR" sz="4000" dirty="0">
              <a:solidFill>
                <a:schemeClr val="accent1">
                  <a:lumMod val="50000"/>
                </a:schemeClr>
              </a:solidFill>
            </a:endParaRPr>
          </a:p>
        </p:txBody>
      </p:sp>
    </p:spTree>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Αριστερό-δεξιό βέλος"/>
          <p:cNvSpPr/>
          <p:nvPr/>
        </p:nvSpPr>
        <p:spPr>
          <a:xfrm>
            <a:off x="467544" y="0"/>
            <a:ext cx="8352928" cy="1916832"/>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smtClean="0">
                <a:solidFill>
                  <a:schemeClr val="accent1">
                    <a:lumMod val="75000"/>
                  </a:schemeClr>
                </a:solidFill>
              </a:rPr>
              <a:t>… πως λειτουργεί η τάξη</a:t>
            </a:r>
            <a:endParaRPr lang="el-GR" sz="3600" b="1" dirty="0">
              <a:solidFill>
                <a:schemeClr val="accent1">
                  <a:lumMod val="75000"/>
                </a:schemeClr>
              </a:solidFill>
            </a:endParaRPr>
          </a:p>
        </p:txBody>
      </p:sp>
      <p:sp>
        <p:nvSpPr>
          <p:cNvPr id="6" name="5 - Ψαλίδισμα διαγώνιας γωνίας του ορθογωνίου"/>
          <p:cNvSpPr/>
          <p:nvPr/>
        </p:nvSpPr>
        <p:spPr>
          <a:xfrm>
            <a:off x="899592" y="2204864"/>
            <a:ext cx="7848872" cy="4248472"/>
          </a:xfrm>
          <a:prstGeom prst="snip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smtClean="0">
                <a:solidFill>
                  <a:schemeClr val="accent1">
                    <a:lumMod val="75000"/>
                  </a:schemeClr>
                </a:solidFill>
                <a:latin typeface="Arial"/>
                <a:cs typeface="Arial"/>
              </a:rPr>
              <a:t>…</a:t>
            </a:r>
            <a:r>
              <a:rPr lang="el-GR" sz="3200" b="1" dirty="0" smtClean="0">
                <a:solidFill>
                  <a:schemeClr val="accent1">
                    <a:lumMod val="75000"/>
                  </a:schemeClr>
                </a:solidFill>
              </a:rPr>
              <a:t>εξασφαλίστε τη φυσική πρόσβαση σε όλους τους χώρους μέσα και έξω από τη σχολική μονάδα</a:t>
            </a:r>
          </a:p>
          <a:p>
            <a:pPr algn="ctr"/>
            <a:r>
              <a:rPr lang="el-GR" sz="3200" b="1" dirty="0" smtClean="0">
                <a:solidFill>
                  <a:schemeClr val="accent1">
                    <a:lumMod val="75000"/>
                  </a:schemeClr>
                </a:solidFill>
              </a:rPr>
              <a:t>…οργανώστε  την τάξη, τα θρανία, τα υλικά, τις ομάδες </a:t>
            </a:r>
          </a:p>
          <a:p>
            <a:pPr algn="ctr"/>
            <a:r>
              <a:rPr lang="el-GR" sz="3200" b="1" dirty="0" smtClean="0">
                <a:solidFill>
                  <a:schemeClr val="accent1">
                    <a:lumMod val="75000"/>
                  </a:schemeClr>
                </a:solidFill>
              </a:rPr>
              <a:t>με βάση την προσβασιμότητα</a:t>
            </a:r>
          </a:p>
          <a:p>
            <a:pPr algn="ctr"/>
            <a:r>
              <a:rPr lang="el-GR" sz="3200" b="1" dirty="0" smtClean="0">
                <a:solidFill>
                  <a:schemeClr val="accent1">
                    <a:lumMod val="75000"/>
                  </a:schemeClr>
                </a:solidFill>
              </a:rPr>
              <a:t>…εξασφαλίστε  άνετη και ευχάριστη  παραμονή</a:t>
            </a:r>
          </a:p>
          <a:p>
            <a:pPr algn="ctr"/>
            <a:endParaRPr lang="el-GR" sz="3200" b="1" dirty="0"/>
          </a:p>
        </p:txBody>
      </p:sp>
    </p:spTree>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Αριστερό-δεξιό βέλος"/>
          <p:cNvSpPr/>
          <p:nvPr/>
        </p:nvSpPr>
        <p:spPr>
          <a:xfrm>
            <a:off x="467544" y="0"/>
            <a:ext cx="8352928" cy="1916832"/>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smtClean="0">
                <a:solidFill>
                  <a:schemeClr val="accent1">
                    <a:lumMod val="75000"/>
                  </a:schemeClr>
                </a:solidFill>
              </a:rPr>
              <a:t>… πως αισθάνεται η τάξη</a:t>
            </a:r>
            <a:endParaRPr lang="el-GR" sz="3600" b="1" dirty="0">
              <a:solidFill>
                <a:schemeClr val="accent1">
                  <a:lumMod val="75000"/>
                </a:schemeClr>
              </a:solidFill>
            </a:endParaRPr>
          </a:p>
        </p:txBody>
      </p:sp>
      <p:sp>
        <p:nvSpPr>
          <p:cNvPr id="6" name="5 - Ψαλίδισμα διαγώνιας γωνίας του ορθογωνίου"/>
          <p:cNvSpPr/>
          <p:nvPr/>
        </p:nvSpPr>
        <p:spPr>
          <a:xfrm>
            <a:off x="827584" y="2060848"/>
            <a:ext cx="7848872" cy="4032448"/>
          </a:xfrm>
          <a:prstGeom prst="snip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smtClean="0">
                <a:solidFill>
                  <a:schemeClr val="accent1">
                    <a:lumMod val="75000"/>
                  </a:schemeClr>
                </a:solidFill>
              </a:rPr>
              <a:t>…διαμορφώστε </a:t>
            </a:r>
            <a:r>
              <a:rPr lang="en-US" sz="3200" b="1" dirty="0" smtClean="0">
                <a:solidFill>
                  <a:schemeClr val="accent1">
                    <a:lumMod val="75000"/>
                  </a:schemeClr>
                </a:solidFill>
              </a:rPr>
              <a:t>   </a:t>
            </a:r>
            <a:r>
              <a:rPr lang="el-GR" sz="3600" b="1" dirty="0" smtClean="0">
                <a:solidFill>
                  <a:schemeClr val="accent1">
                    <a:lumMod val="75000"/>
                  </a:schemeClr>
                </a:solidFill>
              </a:rPr>
              <a:t>ΚΛΙΜΑ</a:t>
            </a:r>
          </a:p>
          <a:p>
            <a:pPr algn="ctr"/>
            <a:endParaRPr lang="el-GR" sz="3600" b="1" dirty="0" smtClean="0">
              <a:solidFill>
                <a:schemeClr val="accent1">
                  <a:lumMod val="75000"/>
                </a:schemeClr>
              </a:solidFill>
            </a:endParaRPr>
          </a:p>
          <a:p>
            <a:r>
              <a:rPr lang="el-GR" sz="3200" b="1" dirty="0" smtClean="0">
                <a:solidFill>
                  <a:schemeClr val="accent1">
                    <a:lumMod val="75000"/>
                  </a:schemeClr>
                </a:solidFill>
              </a:rPr>
              <a:t>- αποδοχής</a:t>
            </a:r>
          </a:p>
          <a:p>
            <a:r>
              <a:rPr lang="el-GR" sz="3200" b="1" dirty="0" smtClean="0">
                <a:solidFill>
                  <a:schemeClr val="accent1">
                    <a:lumMod val="75000"/>
                  </a:schemeClr>
                </a:solidFill>
              </a:rPr>
              <a:t>- ενθάρρυνσης</a:t>
            </a:r>
          </a:p>
          <a:p>
            <a:r>
              <a:rPr lang="el-GR" sz="3200" b="1" dirty="0" smtClean="0">
                <a:solidFill>
                  <a:schemeClr val="accent1">
                    <a:lumMod val="75000"/>
                  </a:schemeClr>
                </a:solidFill>
              </a:rPr>
              <a:t>- </a:t>
            </a:r>
            <a:r>
              <a:rPr lang="el-GR" sz="3200" b="1" dirty="0" err="1" smtClean="0">
                <a:solidFill>
                  <a:schemeClr val="accent1">
                    <a:lumMod val="75000"/>
                  </a:schemeClr>
                </a:solidFill>
              </a:rPr>
              <a:t>συμμετοχικότητας</a:t>
            </a:r>
            <a:endParaRPr lang="el-GR" sz="3200" b="1" dirty="0" smtClean="0">
              <a:solidFill>
                <a:schemeClr val="accent1">
                  <a:lumMod val="75000"/>
                </a:schemeClr>
              </a:solidFill>
            </a:endParaRPr>
          </a:p>
          <a:p>
            <a:r>
              <a:rPr lang="el-GR" sz="3200" b="1" dirty="0" smtClean="0">
                <a:solidFill>
                  <a:schemeClr val="accent1">
                    <a:lumMod val="75000"/>
                  </a:schemeClr>
                </a:solidFill>
              </a:rPr>
              <a:t>- ίσων ευκαιριών</a:t>
            </a:r>
          </a:p>
          <a:p>
            <a:r>
              <a:rPr lang="el-GR" sz="3200" b="1" dirty="0" smtClean="0">
                <a:solidFill>
                  <a:schemeClr val="accent1">
                    <a:lumMod val="75000"/>
                  </a:schemeClr>
                </a:solidFill>
              </a:rPr>
              <a:t>- επιβράβευσης</a:t>
            </a:r>
            <a:endParaRPr lang="el-GR" sz="32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75656" y="2132856"/>
            <a:ext cx="6400800" cy="4248472"/>
          </a:xfrm>
        </p:spPr>
        <p:txBody>
          <a:bodyPr/>
          <a:lstStyle/>
          <a:p>
            <a:pPr>
              <a:spcBef>
                <a:spcPts val="0"/>
              </a:spcBef>
              <a:defRPr/>
            </a:pPr>
            <a:r>
              <a:rPr lang="el-GR" b="1" dirty="0" smtClean="0">
                <a:solidFill>
                  <a:schemeClr val="accent1">
                    <a:lumMod val="75000"/>
                  </a:schemeClr>
                </a:solidFill>
              </a:rPr>
              <a:t>…μοιραστείτε προσωπικά βιώματα </a:t>
            </a:r>
          </a:p>
          <a:p>
            <a:pPr>
              <a:spcBef>
                <a:spcPts val="0"/>
              </a:spcBef>
              <a:defRPr/>
            </a:pPr>
            <a:r>
              <a:rPr lang="el-GR" b="1" dirty="0" smtClean="0">
                <a:solidFill>
                  <a:schemeClr val="accent1">
                    <a:lumMod val="75000"/>
                  </a:schemeClr>
                </a:solidFill>
              </a:rPr>
              <a:t>(ιστορίες,  αναμνηστικά, ζωγραφιές, βιβλία, παιχνίδια, δραστηριότητες) </a:t>
            </a:r>
          </a:p>
          <a:p>
            <a:pPr>
              <a:spcBef>
                <a:spcPts val="0"/>
              </a:spcBef>
              <a:defRPr/>
            </a:pPr>
            <a:endParaRPr lang="el-GR" sz="2400" i="1" dirty="0" smtClean="0">
              <a:solidFill>
                <a:schemeClr val="accent1">
                  <a:lumMod val="75000"/>
                </a:schemeClr>
              </a:solidFill>
            </a:endParaRPr>
          </a:p>
          <a:p>
            <a:pPr>
              <a:spcBef>
                <a:spcPts val="0"/>
              </a:spcBef>
              <a:defRPr/>
            </a:pPr>
            <a:r>
              <a:rPr lang="el-GR" b="1" dirty="0" smtClean="0">
                <a:solidFill>
                  <a:schemeClr val="accent1">
                    <a:lumMod val="75000"/>
                  </a:schemeClr>
                </a:solidFill>
              </a:rPr>
              <a:t>…ενθαρρύνετε </a:t>
            </a:r>
          </a:p>
          <a:p>
            <a:pPr>
              <a:spcBef>
                <a:spcPts val="0"/>
              </a:spcBef>
              <a:defRPr/>
            </a:pPr>
            <a:r>
              <a:rPr lang="el-GR" b="1" dirty="0" smtClean="0">
                <a:solidFill>
                  <a:schemeClr val="accent1">
                    <a:lumMod val="75000"/>
                  </a:schemeClr>
                </a:solidFill>
              </a:rPr>
              <a:t>συζητήσεις </a:t>
            </a:r>
          </a:p>
          <a:p>
            <a:pPr>
              <a:spcBef>
                <a:spcPts val="0"/>
              </a:spcBef>
              <a:defRPr/>
            </a:pPr>
            <a:r>
              <a:rPr lang="el-GR" b="1" dirty="0" smtClean="0">
                <a:solidFill>
                  <a:schemeClr val="accent1">
                    <a:lumMod val="75000"/>
                  </a:schemeClr>
                </a:solidFill>
              </a:rPr>
              <a:t>έκφραση συναισθημάτων</a:t>
            </a:r>
          </a:p>
          <a:p>
            <a:pPr>
              <a:spcBef>
                <a:spcPts val="0"/>
              </a:spcBef>
              <a:defRPr/>
            </a:pPr>
            <a:r>
              <a:rPr lang="el-GR" b="1" dirty="0" smtClean="0">
                <a:solidFill>
                  <a:schemeClr val="accent1">
                    <a:lumMod val="75000"/>
                  </a:schemeClr>
                </a:solidFill>
              </a:rPr>
              <a:t>συμμετοχή σε ομάδες </a:t>
            </a:r>
            <a:endParaRPr lang="en-US" b="1" dirty="0" smtClean="0">
              <a:solidFill>
                <a:schemeClr val="accent1">
                  <a:lumMod val="75000"/>
                </a:schemeClr>
              </a:solidFill>
            </a:endParaRPr>
          </a:p>
          <a:p>
            <a:endParaRPr lang="el-GR" dirty="0"/>
          </a:p>
        </p:txBody>
      </p:sp>
      <p:sp>
        <p:nvSpPr>
          <p:cNvPr id="4" name="3 - Αριστερό-δεξιό βέλος"/>
          <p:cNvSpPr/>
          <p:nvPr/>
        </p:nvSpPr>
        <p:spPr>
          <a:xfrm>
            <a:off x="539552" y="0"/>
            <a:ext cx="8352928" cy="1916832"/>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smtClean="0">
                <a:solidFill>
                  <a:schemeClr val="accent1">
                    <a:lumMod val="75000"/>
                  </a:schemeClr>
                </a:solidFill>
              </a:rPr>
              <a:t>Πώς;</a:t>
            </a:r>
            <a:endParaRPr lang="el-GR" sz="3600" b="1" dirty="0">
              <a:solidFill>
                <a:schemeClr val="accent1">
                  <a:lumMod val="75000"/>
                </a:schemeClr>
              </a:solidFill>
            </a:endParaRPr>
          </a:p>
        </p:txBody>
      </p:sp>
      <p:pic>
        <p:nvPicPr>
          <p:cNvPr id="5" name="4 - Εικόνα" descr="C:\Documents and Settings\vkourbetis\Local Settings\Temporary Internet files\Content.Word\wheelchair (1).jpg">
            <a:hlinkClick r:id="rId2" action="ppaction://hlinksldjump"/>
          </p:cNvPr>
          <p:cNvPicPr/>
          <p:nvPr/>
        </p:nvPicPr>
        <p:blipFill>
          <a:blip r:embed="rId3" cstate="print"/>
          <a:srcRect/>
          <a:stretch>
            <a:fillRect/>
          </a:stretch>
        </p:blipFill>
        <p:spPr bwMode="auto">
          <a:xfrm>
            <a:off x="8028384" y="6021288"/>
            <a:ext cx="1115616" cy="836712"/>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Επεξήγηση με κάτω βέλος"/>
          <p:cNvSpPr/>
          <p:nvPr/>
        </p:nvSpPr>
        <p:spPr>
          <a:xfrm>
            <a:off x="611560" y="0"/>
            <a:ext cx="8064896" cy="1224136"/>
          </a:xfrm>
          <a:prstGeom prst="downArrowCallout">
            <a:avLst/>
          </a:prstGeom>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l-GR" sz="4000" b="1" dirty="0" smtClean="0">
                <a:solidFill>
                  <a:schemeClr val="accent1">
                    <a:lumMod val="75000"/>
                  </a:schemeClr>
                </a:solidFill>
              </a:rPr>
              <a:t>…ως προς το περιεχόμενο</a:t>
            </a:r>
          </a:p>
        </p:txBody>
      </p:sp>
      <p:sp>
        <p:nvSpPr>
          <p:cNvPr id="6" name="5 - Διάγραμμα ροής: Διάτρητη ταινία"/>
          <p:cNvSpPr/>
          <p:nvPr/>
        </p:nvSpPr>
        <p:spPr>
          <a:xfrm>
            <a:off x="6156176" y="764704"/>
            <a:ext cx="2808312"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rgbClr val="002060"/>
                </a:solidFill>
              </a:rPr>
              <a:t>Προσοχή!</a:t>
            </a:r>
            <a:endParaRPr lang="el-GR" sz="2400" b="1" dirty="0">
              <a:solidFill>
                <a:srgbClr val="002060"/>
              </a:solidFill>
            </a:endParaRPr>
          </a:p>
        </p:txBody>
      </p:sp>
      <p:sp>
        <p:nvSpPr>
          <p:cNvPr id="7" name="6 - Διπλωμένη γωνία"/>
          <p:cNvSpPr/>
          <p:nvPr/>
        </p:nvSpPr>
        <p:spPr>
          <a:xfrm>
            <a:off x="467544" y="1916832"/>
            <a:ext cx="8424936" cy="4464496"/>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150000"/>
              </a:lnSpc>
              <a:buFont typeface="Wingdings" pitchFamily="2" charset="2"/>
              <a:buChar char="ü"/>
            </a:pPr>
            <a:r>
              <a:rPr lang="el-GR" sz="2800" b="1" dirty="0" smtClean="0">
                <a:solidFill>
                  <a:schemeClr val="accent1">
                    <a:lumMod val="75000"/>
                  </a:schemeClr>
                </a:solidFill>
              </a:rPr>
              <a:t>στον ρυθμό κάλυψης της διδακτέας ύλης</a:t>
            </a:r>
          </a:p>
          <a:p>
            <a:pPr marL="0" lvl="1">
              <a:lnSpc>
                <a:spcPct val="150000"/>
              </a:lnSpc>
              <a:buFont typeface="Wingdings" pitchFamily="2" charset="2"/>
              <a:buChar char="ü"/>
            </a:pPr>
            <a:r>
              <a:rPr lang="el-GR" sz="2800" b="1" dirty="0" smtClean="0">
                <a:solidFill>
                  <a:schemeClr val="accent1">
                    <a:lumMod val="75000"/>
                  </a:schemeClr>
                </a:solidFill>
              </a:rPr>
              <a:t> στην αναδιάρθρωση της διάταξης της ύλης</a:t>
            </a:r>
          </a:p>
          <a:p>
            <a:pPr marL="0" lvl="1">
              <a:lnSpc>
                <a:spcPct val="150000"/>
              </a:lnSpc>
              <a:buFont typeface="Wingdings" pitchFamily="2" charset="2"/>
              <a:buChar char="ü"/>
            </a:pPr>
            <a:r>
              <a:rPr lang="el-GR" sz="2800" b="1" dirty="0" smtClean="0">
                <a:solidFill>
                  <a:schemeClr val="accent1">
                    <a:lumMod val="75000"/>
                  </a:schemeClr>
                </a:solidFill>
              </a:rPr>
              <a:t> στην απλούστευση ή τον εμπλουτισμό των κειμένων</a:t>
            </a:r>
          </a:p>
          <a:p>
            <a:pPr marL="0" lvl="1">
              <a:lnSpc>
                <a:spcPct val="150000"/>
              </a:lnSpc>
              <a:buFont typeface="Wingdings" pitchFamily="2" charset="2"/>
              <a:buChar char="ü"/>
            </a:pPr>
            <a:r>
              <a:rPr lang="el-GR" sz="2800" b="1" dirty="0" smtClean="0">
                <a:solidFill>
                  <a:schemeClr val="accent1">
                    <a:lumMod val="75000"/>
                  </a:schemeClr>
                </a:solidFill>
              </a:rPr>
              <a:t> στην αξιοποίηση της τεχνολογίας </a:t>
            </a:r>
          </a:p>
          <a:p>
            <a:pPr marL="0" lvl="1">
              <a:lnSpc>
                <a:spcPct val="150000"/>
              </a:lnSpc>
              <a:buFont typeface="Wingdings" pitchFamily="2" charset="2"/>
              <a:buChar char="ü"/>
            </a:pPr>
            <a:r>
              <a:rPr lang="el-GR" sz="2800" b="1" dirty="0" smtClean="0">
                <a:solidFill>
                  <a:schemeClr val="accent1">
                    <a:lumMod val="75000"/>
                  </a:schemeClr>
                </a:solidFill>
              </a:rPr>
              <a:t>στην αξιοποίηση των υποστηρικτικών μέσων</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Διπλωμένη γωνία"/>
          <p:cNvSpPr/>
          <p:nvPr/>
        </p:nvSpPr>
        <p:spPr>
          <a:xfrm>
            <a:off x="755576" y="1556792"/>
            <a:ext cx="7920880" cy="4896544"/>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150000"/>
              </a:lnSpc>
            </a:pPr>
            <a:r>
              <a:rPr lang="el-GR" sz="2800" b="1" dirty="0" err="1" smtClean="0">
                <a:solidFill>
                  <a:schemeClr val="accent1">
                    <a:lumMod val="75000"/>
                  </a:schemeClr>
                </a:solidFill>
              </a:rPr>
              <a:t>στοχοθεσία</a:t>
            </a:r>
            <a:r>
              <a:rPr lang="el-GR" sz="2800" b="1" dirty="0" smtClean="0">
                <a:solidFill>
                  <a:schemeClr val="accent1">
                    <a:lumMod val="75000"/>
                  </a:schemeClr>
                </a:solidFill>
              </a:rPr>
              <a:t>: </a:t>
            </a:r>
          </a:p>
          <a:p>
            <a:pPr marL="0" lvl="1">
              <a:lnSpc>
                <a:spcPct val="150000"/>
              </a:lnSpc>
            </a:pPr>
            <a:r>
              <a:rPr lang="el-GR" sz="2800" b="1" dirty="0" smtClean="0">
                <a:solidFill>
                  <a:schemeClr val="accent1">
                    <a:lumMod val="75000"/>
                  </a:schemeClr>
                </a:solidFill>
              </a:rPr>
              <a:t>                       καλλιέργεια γλωσσικής ικανότητας </a:t>
            </a:r>
          </a:p>
          <a:p>
            <a:pPr marL="0" lvl="1">
              <a:lnSpc>
                <a:spcPct val="150000"/>
              </a:lnSpc>
            </a:pPr>
            <a:r>
              <a:rPr lang="el-GR" sz="2800" b="1" dirty="0" smtClean="0">
                <a:solidFill>
                  <a:schemeClr val="accent1">
                    <a:lumMod val="75000"/>
                  </a:schemeClr>
                </a:solidFill>
              </a:rPr>
              <a:t>                       ανάπτυξη μαθηματικής σκέψης </a:t>
            </a:r>
          </a:p>
          <a:p>
            <a:pPr marL="0" lvl="1">
              <a:lnSpc>
                <a:spcPct val="150000"/>
              </a:lnSpc>
            </a:pPr>
            <a:r>
              <a:rPr lang="el-GR" sz="2800" b="1" dirty="0" smtClean="0">
                <a:solidFill>
                  <a:schemeClr val="accent1">
                    <a:lumMod val="75000"/>
                  </a:schemeClr>
                </a:solidFill>
              </a:rPr>
              <a:t>                       καλλιέργεια κοινωνικών δεξιοτήτων </a:t>
            </a:r>
          </a:p>
          <a:p>
            <a:pPr marL="0" lvl="1">
              <a:lnSpc>
                <a:spcPct val="150000"/>
              </a:lnSpc>
            </a:pPr>
            <a:r>
              <a:rPr lang="el-GR" sz="2800" b="1" dirty="0" smtClean="0">
                <a:solidFill>
                  <a:schemeClr val="accent1">
                    <a:lumMod val="75000"/>
                  </a:schemeClr>
                </a:solidFill>
              </a:rPr>
              <a:t>                       ανάπτυξη αδρής και λεπτής </a:t>
            </a:r>
          </a:p>
          <a:p>
            <a:pPr marL="0" lvl="1">
              <a:lnSpc>
                <a:spcPct val="150000"/>
              </a:lnSpc>
            </a:pPr>
            <a:r>
              <a:rPr lang="el-GR" sz="2800" b="1" dirty="0" smtClean="0">
                <a:solidFill>
                  <a:schemeClr val="accent1">
                    <a:lumMod val="75000"/>
                  </a:schemeClr>
                </a:solidFill>
              </a:rPr>
              <a:t>                       κινητικότητας</a:t>
            </a:r>
          </a:p>
        </p:txBody>
      </p:sp>
      <p:sp>
        <p:nvSpPr>
          <p:cNvPr id="8" name="7 - Διάγραμμα ροής: Διάτρητη ταινία"/>
          <p:cNvSpPr/>
          <p:nvPr/>
        </p:nvSpPr>
        <p:spPr>
          <a:xfrm>
            <a:off x="6660232" y="476672"/>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solidFill>
                  <a:schemeClr val="accent1">
                    <a:lumMod val="75000"/>
                  </a:schemeClr>
                </a:solidFill>
              </a:rPr>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Διάγραμμα ροής: Διάτρητη ταινία"/>
          <p:cNvSpPr/>
          <p:nvPr/>
        </p:nvSpPr>
        <p:spPr>
          <a:xfrm>
            <a:off x="6660232" y="404664"/>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solidFill>
                  <a:schemeClr val="accent1">
                    <a:lumMod val="75000"/>
                  </a:schemeClr>
                </a:solidFill>
              </a:rPr>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
        <p:nvSpPr>
          <p:cNvPr id="7" name="6 - Διπλωμένη γωνία"/>
          <p:cNvSpPr/>
          <p:nvPr/>
        </p:nvSpPr>
        <p:spPr>
          <a:xfrm>
            <a:off x="827584" y="1484784"/>
            <a:ext cx="7920880" cy="5085184"/>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150000"/>
              </a:lnSpc>
              <a:buFont typeface="Wingdings" pitchFamily="2" charset="2"/>
              <a:buChar char="ü"/>
            </a:pPr>
            <a:endParaRPr lang="el-GR" sz="2800" b="1" dirty="0" smtClean="0">
              <a:solidFill>
                <a:schemeClr val="bg1"/>
              </a:solidFill>
            </a:endParaRPr>
          </a:p>
          <a:p>
            <a:pPr marL="0" lvl="1">
              <a:lnSpc>
                <a:spcPct val="150000"/>
              </a:lnSpc>
              <a:buFont typeface="Wingdings" pitchFamily="2" charset="2"/>
              <a:buChar char="ü"/>
            </a:pPr>
            <a:r>
              <a:rPr lang="el-GR" sz="2800" b="1" dirty="0" err="1" smtClean="0">
                <a:solidFill>
                  <a:schemeClr val="accent1">
                    <a:lumMod val="75000"/>
                  </a:schemeClr>
                </a:solidFill>
              </a:rPr>
              <a:t>πολυεπίπεδο</a:t>
            </a:r>
            <a:r>
              <a:rPr lang="el-GR" sz="2800" b="1" dirty="0" smtClean="0">
                <a:solidFill>
                  <a:schemeClr val="accent1">
                    <a:lumMod val="75000"/>
                  </a:schemeClr>
                </a:solidFill>
              </a:rPr>
              <a:t> αναγνωστικό υλικό</a:t>
            </a:r>
          </a:p>
          <a:p>
            <a:pPr marL="0" lvl="1">
              <a:lnSpc>
                <a:spcPct val="150000"/>
              </a:lnSpc>
              <a:buFont typeface="Wingdings" pitchFamily="2" charset="2"/>
              <a:buChar char="ü"/>
            </a:pPr>
            <a:r>
              <a:rPr lang="el-GR" sz="2800" b="1" dirty="0" smtClean="0">
                <a:solidFill>
                  <a:schemeClr val="accent1">
                    <a:lumMod val="75000"/>
                  </a:schemeClr>
                </a:solidFill>
              </a:rPr>
              <a:t> έμφαση στην έννοια</a:t>
            </a:r>
          </a:p>
          <a:p>
            <a:pPr marL="0" lvl="1">
              <a:lnSpc>
                <a:spcPct val="150000"/>
              </a:lnSpc>
              <a:buFont typeface="Wingdings" pitchFamily="2" charset="2"/>
              <a:buChar char="ü"/>
            </a:pPr>
            <a:r>
              <a:rPr lang="el-GR" sz="2800" b="1" dirty="0" smtClean="0">
                <a:solidFill>
                  <a:schemeClr val="accent1">
                    <a:lumMod val="75000"/>
                  </a:schemeClr>
                </a:solidFill>
              </a:rPr>
              <a:t>ποικίλες καρτέλες λεξιλογίου ή ορθογραφίας </a:t>
            </a:r>
          </a:p>
          <a:p>
            <a:pPr marL="0" lvl="1">
              <a:lnSpc>
                <a:spcPct val="150000"/>
              </a:lnSpc>
              <a:buFont typeface="Wingdings" pitchFamily="2" charset="2"/>
              <a:buChar char="ü"/>
            </a:pPr>
            <a:r>
              <a:rPr lang="el-GR" sz="2800" b="1" dirty="0" smtClean="0">
                <a:solidFill>
                  <a:schemeClr val="accent1">
                    <a:lumMod val="75000"/>
                  </a:schemeClr>
                </a:solidFill>
              </a:rPr>
              <a:t>παρουσίαση εννοιών  ακουστικά, οπτικά,  </a:t>
            </a:r>
          </a:p>
          <a:p>
            <a:pPr marL="0" lvl="1">
              <a:lnSpc>
                <a:spcPct val="150000"/>
              </a:lnSpc>
            </a:pPr>
            <a:r>
              <a:rPr lang="el-GR" sz="2800" b="1" dirty="0" smtClean="0">
                <a:solidFill>
                  <a:schemeClr val="accent1">
                    <a:lumMod val="75000"/>
                  </a:schemeClr>
                </a:solidFill>
              </a:rPr>
              <a:t>    ψηφιακά (</a:t>
            </a:r>
            <a:r>
              <a:rPr lang="el-GR" sz="2800" b="1" dirty="0" err="1" smtClean="0">
                <a:solidFill>
                  <a:schemeClr val="accent1">
                    <a:lumMod val="75000"/>
                  </a:schemeClr>
                </a:solidFill>
              </a:rPr>
              <a:t>πολυαισθητηριακά</a:t>
            </a:r>
            <a:r>
              <a:rPr lang="el-GR" sz="2800" b="1" dirty="0" smtClean="0">
                <a:solidFill>
                  <a:schemeClr val="accent1">
                    <a:lumMod val="75000"/>
                  </a:schemeClr>
                </a:solidFill>
              </a:rPr>
              <a:t>)</a:t>
            </a:r>
          </a:p>
          <a:p>
            <a:pPr marL="0" lvl="1">
              <a:lnSpc>
                <a:spcPct val="150000"/>
              </a:lnSpc>
              <a:buFont typeface="Wingdings" pitchFamily="2" charset="2"/>
              <a:buChar char="ü"/>
            </a:pPr>
            <a:r>
              <a:rPr lang="el-GR" sz="2800" b="1" dirty="0" smtClean="0">
                <a:solidFill>
                  <a:schemeClr val="accent1">
                    <a:lumMod val="75000"/>
                  </a:schemeClr>
                </a:solidFill>
              </a:rPr>
              <a:t>επισήμανση  τίτλου – κύριων σημείων</a:t>
            </a:r>
          </a:p>
          <a:p>
            <a:pPr marL="0" lvl="1">
              <a:lnSpc>
                <a:spcPct val="150000"/>
              </a:lnSpc>
              <a:buFont typeface="Wingdings" pitchFamily="2" charset="2"/>
              <a:buChar char="ü"/>
            </a:pPr>
            <a:r>
              <a:rPr lang="el-GR" sz="2800" b="1" dirty="0" smtClean="0">
                <a:solidFill>
                  <a:schemeClr val="accent1">
                    <a:lumMod val="75000"/>
                  </a:schemeClr>
                </a:solidFill>
              </a:rPr>
              <a:t>επίδειξη από τον εκπαιδευτικό-συμμαθητή</a:t>
            </a:r>
          </a:p>
          <a:p>
            <a:pPr marL="0" lvl="1"/>
            <a:endParaRPr lang="el-GR" sz="2800" b="1" dirty="0">
              <a:solidFill>
                <a:schemeClr val="bg1"/>
              </a:solidFill>
            </a:endParaRPr>
          </a:p>
        </p:txBody>
      </p:sp>
    </p:spTree>
  </p:cSld>
  <p:clrMapOvr>
    <a:masterClrMapping/>
  </p:clrMapOvr>
  <p:transition>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Διπλωμένη γωνία"/>
          <p:cNvSpPr/>
          <p:nvPr/>
        </p:nvSpPr>
        <p:spPr>
          <a:xfrm>
            <a:off x="971600" y="1628800"/>
            <a:ext cx="7776864" cy="4968552"/>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buFont typeface="Wingdings" pitchFamily="2" charset="2"/>
              <a:buChar char="ü"/>
            </a:pPr>
            <a:r>
              <a:rPr lang="el-GR" sz="2800" b="1" dirty="0" smtClean="0">
                <a:solidFill>
                  <a:schemeClr val="accent1">
                    <a:lumMod val="75000"/>
                  </a:schemeClr>
                </a:solidFill>
              </a:rPr>
              <a:t>αξιοποίηση των ερωτήσεων - αποριών </a:t>
            </a:r>
          </a:p>
          <a:p>
            <a:pPr algn="ctr">
              <a:lnSpc>
                <a:spcPct val="150000"/>
              </a:lnSpc>
            </a:pPr>
            <a:r>
              <a:rPr lang="el-GR" sz="2800" b="1" dirty="0" smtClean="0">
                <a:solidFill>
                  <a:schemeClr val="accent1">
                    <a:lumMod val="75000"/>
                  </a:schemeClr>
                </a:solidFill>
              </a:rPr>
              <a:t>προτιμήσεων - ενδιαφερόντων </a:t>
            </a:r>
          </a:p>
          <a:p>
            <a:pPr algn="ctr">
              <a:lnSpc>
                <a:spcPct val="150000"/>
              </a:lnSpc>
              <a:buFont typeface="Wingdings" pitchFamily="2" charset="2"/>
              <a:buChar char="ü"/>
            </a:pPr>
            <a:r>
              <a:rPr lang="el-GR" sz="2800" b="1" dirty="0" smtClean="0">
                <a:solidFill>
                  <a:schemeClr val="accent1">
                    <a:lumMod val="75000"/>
                  </a:schemeClr>
                </a:solidFill>
              </a:rPr>
              <a:t>αξιοποίηση  προσωπικών βιωμάτων - εμπειριών</a:t>
            </a:r>
          </a:p>
          <a:p>
            <a:pPr algn="ctr">
              <a:lnSpc>
                <a:spcPct val="150000"/>
              </a:lnSpc>
              <a:buFont typeface="Wingdings" pitchFamily="2" charset="2"/>
              <a:buChar char="ü"/>
            </a:pPr>
            <a:r>
              <a:rPr lang="el-GR" sz="2800" b="1" dirty="0" smtClean="0">
                <a:solidFill>
                  <a:schemeClr val="accent1">
                    <a:lumMod val="75000"/>
                  </a:schemeClr>
                </a:solidFill>
              </a:rPr>
              <a:t>συμμετοχή σε ομάδες με κοινά ενδιαφέροντα  </a:t>
            </a:r>
          </a:p>
          <a:p>
            <a:pPr algn="ctr">
              <a:lnSpc>
                <a:spcPct val="150000"/>
              </a:lnSpc>
              <a:buFont typeface="Wingdings" pitchFamily="2" charset="2"/>
              <a:buChar char="ü"/>
            </a:pPr>
            <a:r>
              <a:rPr lang="el-GR" sz="2800" b="1" dirty="0" smtClean="0">
                <a:solidFill>
                  <a:schemeClr val="accent1">
                    <a:lumMod val="75000"/>
                  </a:schemeClr>
                </a:solidFill>
              </a:rPr>
              <a:t>αξιοποίηση της τέχνης       </a:t>
            </a:r>
          </a:p>
          <a:p>
            <a:pPr>
              <a:buFontTx/>
              <a:buNone/>
            </a:pPr>
            <a:r>
              <a:rPr lang="el-GR" sz="2800" dirty="0" smtClean="0">
                <a:solidFill>
                  <a:schemeClr val="bg1"/>
                </a:solidFill>
              </a:rPr>
              <a:t>         </a:t>
            </a:r>
            <a:endParaRPr lang="el-GR" sz="2800" dirty="0">
              <a:solidFill>
                <a:schemeClr val="bg1"/>
              </a:solidFill>
            </a:endParaRPr>
          </a:p>
        </p:txBody>
      </p:sp>
      <p:sp>
        <p:nvSpPr>
          <p:cNvPr id="8" name="7 - Διάγραμμα ροής: Διάτρητη ταινία"/>
          <p:cNvSpPr/>
          <p:nvPr/>
        </p:nvSpPr>
        <p:spPr>
          <a:xfrm>
            <a:off x="6444208" y="332656"/>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Διπλωμένη γωνία"/>
          <p:cNvSpPr/>
          <p:nvPr/>
        </p:nvSpPr>
        <p:spPr>
          <a:xfrm>
            <a:off x="827584" y="1556792"/>
            <a:ext cx="7920880" cy="5040560"/>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pPr>
            <a:r>
              <a:rPr lang="el-GR" sz="2800" dirty="0" smtClean="0">
                <a:solidFill>
                  <a:srgbClr val="002060"/>
                </a:solidFill>
              </a:rPr>
              <a:t> </a:t>
            </a:r>
          </a:p>
          <a:p>
            <a:pPr algn="ctr">
              <a:lnSpc>
                <a:spcPct val="150000"/>
              </a:lnSpc>
              <a:buFontTx/>
              <a:buNone/>
            </a:pPr>
            <a:r>
              <a:rPr lang="el-GR" sz="2800" b="1" dirty="0" err="1" smtClean="0">
                <a:solidFill>
                  <a:schemeClr val="accent1">
                    <a:lumMod val="75000"/>
                  </a:schemeClr>
                </a:solidFill>
              </a:rPr>
              <a:t>πολυτροπικά</a:t>
            </a:r>
            <a:r>
              <a:rPr lang="el-GR" sz="2800" b="1" dirty="0" smtClean="0">
                <a:solidFill>
                  <a:schemeClr val="accent1">
                    <a:lumMod val="75000"/>
                  </a:schemeClr>
                </a:solidFill>
              </a:rPr>
              <a:t> κείμενα</a:t>
            </a:r>
          </a:p>
          <a:p>
            <a:pPr algn="ctr">
              <a:lnSpc>
                <a:spcPct val="150000"/>
              </a:lnSpc>
              <a:buFontTx/>
              <a:buNone/>
            </a:pPr>
            <a:r>
              <a:rPr lang="el-GR" sz="2800" b="1" dirty="0" smtClean="0">
                <a:solidFill>
                  <a:schemeClr val="accent1">
                    <a:lumMod val="75000"/>
                  </a:schemeClr>
                </a:solidFill>
              </a:rPr>
              <a:t>βίντεο</a:t>
            </a:r>
          </a:p>
          <a:p>
            <a:pPr algn="ctr">
              <a:lnSpc>
                <a:spcPct val="150000"/>
              </a:lnSpc>
            </a:pPr>
            <a:r>
              <a:rPr lang="el-GR" sz="2800" b="1" dirty="0" smtClean="0">
                <a:solidFill>
                  <a:schemeClr val="accent1">
                    <a:lumMod val="75000"/>
                  </a:schemeClr>
                </a:solidFill>
              </a:rPr>
              <a:t>γραφικά – εικόνες</a:t>
            </a:r>
          </a:p>
          <a:p>
            <a:pPr algn="ctr">
              <a:lnSpc>
                <a:spcPct val="150000"/>
              </a:lnSpc>
              <a:buFontTx/>
              <a:buNone/>
            </a:pPr>
            <a:r>
              <a:rPr lang="el-GR" sz="2800" b="1" dirty="0" smtClean="0">
                <a:solidFill>
                  <a:schemeClr val="accent1">
                    <a:lumMod val="75000"/>
                  </a:schemeClr>
                </a:solidFill>
              </a:rPr>
              <a:t>εκπαιδευτικά λογισμικά</a:t>
            </a:r>
            <a:endParaRPr lang="el-GR" sz="2800" b="1" dirty="0">
              <a:solidFill>
                <a:schemeClr val="accent1">
                  <a:lumMod val="75000"/>
                </a:schemeClr>
              </a:solidFill>
            </a:endParaRPr>
          </a:p>
        </p:txBody>
      </p:sp>
      <p:sp>
        <p:nvSpPr>
          <p:cNvPr id="5" name="4 - Διάγραμμα ροής: Διάτρητη ταινία"/>
          <p:cNvSpPr/>
          <p:nvPr/>
        </p:nvSpPr>
        <p:spPr>
          <a:xfrm>
            <a:off x="6444208" y="476672"/>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pic>
        <p:nvPicPr>
          <p:cNvPr id="6" name="5 - Εικόνα" descr="C:\Documents and Settings\vkourbetis\Local Settings\Temporary Internet files\Content.Word\wheelchair (1).jpg">
            <a:hlinkClick r:id="rId2" action="ppaction://hlinksldjump"/>
          </p:cNvPr>
          <p:cNvPicPr/>
          <p:nvPr/>
        </p:nvPicPr>
        <p:blipFill>
          <a:blip r:embed="rId3" cstate="print"/>
          <a:srcRect/>
          <a:stretch>
            <a:fillRect/>
          </a:stretch>
        </p:blipFill>
        <p:spPr bwMode="auto">
          <a:xfrm>
            <a:off x="0" y="6093296"/>
            <a:ext cx="1331640" cy="764704"/>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1484784"/>
            <a:ext cx="7992888" cy="5040560"/>
          </a:xfrm>
          <a:solidFill>
            <a:schemeClr val="accent1">
              <a:lumMod val="20000"/>
              <a:lumOff val="80000"/>
            </a:schemeClr>
          </a:solidFill>
        </p:spPr>
        <p:txBody>
          <a:bodyPr rtlCol="0">
            <a:normAutofit fontScale="77500" lnSpcReduction="20000"/>
          </a:bodyPr>
          <a:lstStyle/>
          <a:p>
            <a:pPr algn="l">
              <a:lnSpc>
                <a:spcPct val="150000"/>
              </a:lnSpc>
              <a:spcBef>
                <a:spcPts val="0"/>
              </a:spcBef>
              <a:defRPr/>
            </a:pPr>
            <a:endParaRPr lang="el-GR" sz="2400" b="1" dirty="0" smtClean="0">
              <a:solidFill>
                <a:schemeClr val="tx2">
                  <a:lumMod val="75000"/>
                </a:schemeClr>
              </a:solidFill>
              <a:cs typeface="Arial" pitchFamily="34" charset="0"/>
            </a:endParaRPr>
          </a:p>
          <a:p>
            <a:pPr>
              <a:lnSpc>
                <a:spcPct val="150000"/>
              </a:lnSpc>
              <a:spcBef>
                <a:spcPts val="0"/>
              </a:spcBef>
              <a:defRPr/>
            </a:pPr>
            <a:endParaRPr lang="el-GR" sz="3600" b="1" dirty="0" smtClean="0">
              <a:solidFill>
                <a:schemeClr val="accent1">
                  <a:lumMod val="75000"/>
                </a:schemeClr>
              </a:solidFill>
              <a:cs typeface="Arial" pitchFamily="34" charset="0"/>
            </a:endParaRPr>
          </a:p>
          <a:p>
            <a:pPr algn="l">
              <a:lnSpc>
                <a:spcPct val="150000"/>
              </a:lnSpc>
              <a:spcBef>
                <a:spcPts val="0"/>
              </a:spcBef>
              <a:buFont typeface="Wingdings" pitchFamily="2" charset="2"/>
              <a:buChar char="ü"/>
              <a:defRPr/>
            </a:pPr>
            <a:r>
              <a:rPr lang="el-GR" sz="3600" b="1" dirty="0" smtClean="0">
                <a:solidFill>
                  <a:schemeClr val="accent1">
                    <a:lumMod val="75000"/>
                  </a:schemeClr>
                </a:solidFill>
                <a:cs typeface="Arial" pitchFamily="34" charset="0"/>
              </a:rPr>
              <a:t>να χειρίζεται αντικείμενα </a:t>
            </a:r>
            <a:endParaRPr lang="en-US" sz="3600" b="1" dirty="0" smtClean="0">
              <a:solidFill>
                <a:schemeClr val="accent1">
                  <a:lumMod val="75000"/>
                </a:schemeClr>
              </a:solidFill>
              <a:cs typeface="Arial" pitchFamily="34" charset="0"/>
            </a:endParaRPr>
          </a:p>
          <a:p>
            <a:pPr algn="l">
              <a:lnSpc>
                <a:spcPct val="150000"/>
              </a:lnSpc>
              <a:spcBef>
                <a:spcPts val="0"/>
              </a:spcBef>
              <a:buFont typeface="Wingdings" pitchFamily="2" charset="2"/>
              <a:buChar char="ü"/>
              <a:defRPr/>
            </a:pPr>
            <a:r>
              <a:rPr lang="el-GR" sz="3600" b="1" dirty="0" smtClean="0">
                <a:solidFill>
                  <a:schemeClr val="accent1">
                    <a:lumMod val="75000"/>
                  </a:schemeClr>
                </a:solidFill>
                <a:cs typeface="Arial" pitchFamily="34" charset="0"/>
              </a:rPr>
              <a:t>να ξεφυλλίζει  τις σελίδες από τα βιβλία και τα  </a:t>
            </a:r>
          </a:p>
          <a:p>
            <a:pPr algn="l">
              <a:lnSpc>
                <a:spcPct val="150000"/>
              </a:lnSpc>
              <a:spcBef>
                <a:spcPts val="0"/>
              </a:spcBef>
              <a:defRPr/>
            </a:pPr>
            <a:r>
              <a:rPr lang="el-GR" sz="3600" b="1" dirty="0" smtClean="0">
                <a:solidFill>
                  <a:schemeClr val="accent1">
                    <a:lumMod val="75000"/>
                  </a:schemeClr>
                </a:solidFill>
                <a:cs typeface="Arial" pitchFamily="34" charset="0"/>
              </a:rPr>
              <a:t>    τετράδια</a:t>
            </a:r>
            <a:endParaRPr lang="en-US" sz="3600" b="1" dirty="0" smtClean="0">
              <a:solidFill>
                <a:schemeClr val="accent1">
                  <a:lumMod val="75000"/>
                </a:schemeClr>
              </a:solidFill>
              <a:cs typeface="Arial" pitchFamily="34" charset="0"/>
            </a:endParaRPr>
          </a:p>
          <a:p>
            <a:pPr algn="l">
              <a:lnSpc>
                <a:spcPct val="150000"/>
              </a:lnSpc>
              <a:spcBef>
                <a:spcPts val="0"/>
              </a:spcBef>
              <a:buFont typeface="Wingdings" pitchFamily="2" charset="2"/>
              <a:buChar char="ü"/>
              <a:defRPr/>
            </a:pPr>
            <a:r>
              <a:rPr lang="el-GR" sz="3600" b="1" dirty="0" smtClean="0">
                <a:solidFill>
                  <a:schemeClr val="accent1">
                    <a:lumMod val="75000"/>
                  </a:schemeClr>
                </a:solidFill>
                <a:cs typeface="Arial" pitchFamily="34" charset="0"/>
              </a:rPr>
              <a:t>να γράφει με μολύβι, στυλό, μαρκαδόρο, μπογιές </a:t>
            </a:r>
            <a:endParaRPr lang="en-US" sz="3600" b="1" dirty="0" smtClean="0">
              <a:solidFill>
                <a:schemeClr val="accent1">
                  <a:lumMod val="75000"/>
                </a:schemeClr>
              </a:solidFill>
              <a:cs typeface="Arial" pitchFamily="34" charset="0"/>
            </a:endParaRPr>
          </a:p>
          <a:p>
            <a:pPr algn="l">
              <a:lnSpc>
                <a:spcPct val="150000"/>
              </a:lnSpc>
              <a:spcBef>
                <a:spcPts val="0"/>
              </a:spcBef>
              <a:buFont typeface="Wingdings" pitchFamily="2" charset="2"/>
              <a:buChar char="ü"/>
              <a:defRPr/>
            </a:pPr>
            <a:r>
              <a:rPr lang="el-GR" sz="3600" b="1" dirty="0" smtClean="0">
                <a:solidFill>
                  <a:schemeClr val="accent1">
                    <a:lumMod val="75000"/>
                  </a:schemeClr>
                </a:solidFill>
                <a:cs typeface="Arial" pitchFamily="34" charset="0"/>
              </a:rPr>
              <a:t>να πληκτρολογεί στο πληκτρολόγιο   </a:t>
            </a:r>
            <a:endParaRPr lang="en-US" sz="3600" b="1" dirty="0" smtClean="0">
              <a:solidFill>
                <a:schemeClr val="accent1">
                  <a:lumMod val="75000"/>
                </a:schemeClr>
              </a:solidFill>
              <a:cs typeface="Arial" pitchFamily="34" charset="0"/>
            </a:endParaRPr>
          </a:p>
          <a:p>
            <a:pPr algn="l">
              <a:lnSpc>
                <a:spcPct val="150000"/>
              </a:lnSpc>
              <a:spcBef>
                <a:spcPts val="0"/>
              </a:spcBef>
              <a:buFont typeface="Wingdings" pitchFamily="2" charset="2"/>
              <a:buChar char="ü"/>
              <a:defRPr/>
            </a:pPr>
            <a:r>
              <a:rPr lang="el-GR" sz="3600" b="1" dirty="0" smtClean="0">
                <a:solidFill>
                  <a:schemeClr val="accent1">
                    <a:lumMod val="75000"/>
                  </a:schemeClr>
                </a:solidFill>
                <a:cs typeface="Arial" pitchFamily="34" charset="0"/>
              </a:rPr>
              <a:t>να αναζητά υλικό (ερευνητική εργασία)</a:t>
            </a:r>
          </a:p>
          <a:p>
            <a:pPr algn="l">
              <a:lnSpc>
                <a:spcPct val="150000"/>
              </a:lnSpc>
              <a:spcBef>
                <a:spcPts val="0"/>
              </a:spcBef>
              <a:buFont typeface="Wingdings" pitchFamily="2" charset="2"/>
              <a:buChar char="ü"/>
              <a:defRPr/>
            </a:pPr>
            <a:r>
              <a:rPr lang="el-GR" sz="3600" b="1" dirty="0" smtClean="0">
                <a:solidFill>
                  <a:schemeClr val="accent1">
                    <a:lumMod val="75000"/>
                  </a:schemeClr>
                </a:solidFill>
                <a:cs typeface="Arial" pitchFamily="34" charset="0"/>
              </a:rPr>
              <a:t>να συγκεντρώνεται </a:t>
            </a:r>
          </a:p>
          <a:p>
            <a:pPr algn="l">
              <a:lnSpc>
                <a:spcPct val="150000"/>
              </a:lnSpc>
              <a:spcBef>
                <a:spcPts val="0"/>
              </a:spcBef>
              <a:buFont typeface="Wingdings" pitchFamily="2" charset="2"/>
              <a:buChar char="ü"/>
              <a:defRPr/>
            </a:pPr>
            <a:endParaRPr lang="el-GR" sz="3600" b="1" dirty="0" smtClean="0">
              <a:solidFill>
                <a:schemeClr val="bg1"/>
              </a:solidFill>
              <a:cs typeface="Arial" pitchFamily="34" charset="0"/>
            </a:endParaRPr>
          </a:p>
        </p:txBody>
      </p:sp>
      <p:sp>
        <p:nvSpPr>
          <p:cNvPr id="7" name="6 - Διάγραμμα ροής: Διάτρητη ταινία"/>
          <p:cNvSpPr/>
          <p:nvPr/>
        </p:nvSpPr>
        <p:spPr>
          <a:xfrm>
            <a:off x="5724128" y="836712"/>
            <a:ext cx="3024336" cy="1440160"/>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i="1" dirty="0" smtClean="0">
                <a:solidFill>
                  <a:srgbClr val="002060"/>
                </a:solidFill>
              </a:rPr>
              <a:t>δεν ξεχνάμε τα κινητικά προβλήματα…</a:t>
            </a:r>
            <a:endParaRPr lang="el-GR" sz="2000" b="1" dirty="0">
              <a:solidFill>
                <a:srgbClr val="002060"/>
              </a:solidFill>
            </a:endParaRPr>
          </a:p>
        </p:txBody>
      </p:sp>
      <p:sp>
        <p:nvSpPr>
          <p:cNvPr id="6" name="5 - Επεξήγηση με κάτω βέλος"/>
          <p:cNvSpPr/>
          <p:nvPr/>
        </p:nvSpPr>
        <p:spPr>
          <a:xfrm>
            <a:off x="1043608" y="0"/>
            <a:ext cx="7704856" cy="1224136"/>
          </a:xfrm>
          <a:prstGeom prst="downArrowCallout">
            <a:avLst/>
          </a:prstGeom>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l-GR" sz="4000" b="1" dirty="0" smtClean="0">
                <a:solidFill>
                  <a:schemeClr val="accent1">
                    <a:lumMod val="75000"/>
                  </a:schemeClr>
                </a:solidFill>
              </a:rPr>
              <a:t>…ως προς τη διαδικασία</a:t>
            </a:r>
          </a:p>
        </p:txBody>
      </p:sp>
    </p:spTree>
  </p:cSld>
  <p:clrMapOvr>
    <a:masterClrMapping/>
  </p:clrMapOvr>
  <p:transition>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2204864"/>
            <a:ext cx="7992888" cy="4248472"/>
          </a:xfrm>
          <a:solidFill>
            <a:schemeClr val="accent1">
              <a:lumMod val="20000"/>
              <a:lumOff val="80000"/>
            </a:schemeClr>
          </a:solidFill>
        </p:spPr>
        <p:txBody>
          <a:bodyPr rtlCol="0">
            <a:normAutofit/>
          </a:bodyPr>
          <a:lstStyle/>
          <a:p>
            <a:pPr>
              <a:spcBef>
                <a:spcPts val="0"/>
              </a:spcBef>
              <a:buFont typeface="Wingdings" pitchFamily="2" charset="2"/>
              <a:buChar char="ü"/>
              <a:defRPr/>
            </a:pPr>
            <a:r>
              <a:rPr lang="el-GR" sz="2800" b="1" dirty="0" smtClean="0">
                <a:solidFill>
                  <a:schemeClr val="accent1">
                    <a:lumMod val="75000"/>
                  </a:schemeClr>
                </a:solidFill>
              </a:rPr>
              <a:t>χρειάζεται περισσότερο χρόνο για να μιλήσει  ή να δράσει</a:t>
            </a:r>
          </a:p>
          <a:p>
            <a:pPr>
              <a:spcBef>
                <a:spcPts val="0"/>
              </a:spcBef>
              <a:defRPr/>
            </a:pPr>
            <a:endParaRPr lang="el-GR" sz="2800" b="1" dirty="0" smtClean="0">
              <a:solidFill>
                <a:schemeClr val="accent1">
                  <a:lumMod val="75000"/>
                </a:schemeClr>
              </a:solidFill>
            </a:endParaRPr>
          </a:p>
          <a:p>
            <a:pPr>
              <a:spcBef>
                <a:spcPts val="0"/>
              </a:spcBef>
              <a:buFont typeface="Wingdings" pitchFamily="2" charset="2"/>
              <a:buChar char="ü"/>
              <a:defRPr/>
            </a:pPr>
            <a:r>
              <a:rPr lang="el-GR" sz="2800" b="1" dirty="0" smtClean="0">
                <a:solidFill>
                  <a:schemeClr val="accent1">
                    <a:lumMod val="75000"/>
                  </a:schemeClr>
                </a:solidFill>
              </a:rPr>
              <a:t> </a:t>
            </a:r>
            <a:r>
              <a:rPr lang="el-GR" sz="2800" b="1" dirty="0" smtClean="0">
                <a:solidFill>
                  <a:schemeClr val="accent1">
                    <a:lumMod val="75000"/>
                  </a:schemeClr>
                </a:solidFill>
                <a:cs typeface="Arial" pitchFamily="34" charset="0"/>
              </a:rPr>
              <a:t>απαιτούνται συχνά διαλλείματα</a:t>
            </a:r>
          </a:p>
          <a:p>
            <a:pPr>
              <a:spcBef>
                <a:spcPts val="0"/>
              </a:spcBef>
              <a:defRPr/>
            </a:pPr>
            <a:endParaRPr lang="el-GR" sz="2800" b="1" dirty="0" smtClean="0">
              <a:solidFill>
                <a:schemeClr val="accent1">
                  <a:lumMod val="75000"/>
                </a:schemeClr>
              </a:solidFill>
              <a:cs typeface="Arial" pitchFamily="34" charset="0"/>
            </a:endParaRPr>
          </a:p>
          <a:p>
            <a:pPr>
              <a:spcBef>
                <a:spcPts val="0"/>
              </a:spcBef>
              <a:buFont typeface="Wingdings" pitchFamily="2" charset="2"/>
              <a:buChar char="ü"/>
              <a:defRPr/>
            </a:pPr>
            <a:r>
              <a:rPr lang="el-GR" sz="2800" b="1" dirty="0" smtClean="0">
                <a:solidFill>
                  <a:schemeClr val="accent1">
                    <a:lumMod val="75000"/>
                  </a:schemeClr>
                </a:solidFill>
                <a:cs typeface="Arial" pitchFamily="34" charset="0"/>
              </a:rPr>
              <a:t> </a:t>
            </a:r>
            <a:r>
              <a:rPr lang="el-GR" sz="2800" b="1" dirty="0" smtClean="0">
                <a:solidFill>
                  <a:schemeClr val="accent1">
                    <a:lumMod val="75000"/>
                  </a:schemeClr>
                </a:solidFill>
              </a:rPr>
              <a:t>απαιτείται  συνεχής οπτική επαφή</a:t>
            </a:r>
          </a:p>
          <a:p>
            <a:pPr algn="l">
              <a:spcBef>
                <a:spcPts val="0"/>
              </a:spcBef>
              <a:defRPr/>
            </a:pPr>
            <a:r>
              <a:rPr lang="el-GR" sz="2000" b="1" i="1" dirty="0" smtClean="0">
                <a:solidFill>
                  <a:schemeClr val="accent1">
                    <a:lumMod val="75000"/>
                  </a:schemeClr>
                </a:solidFill>
              </a:rPr>
              <a:t>             (κάποιοι ίσως  να μην μπορούν να σηκώσουν το χέρι τους και</a:t>
            </a:r>
          </a:p>
          <a:p>
            <a:pPr algn="l">
              <a:spcBef>
                <a:spcPts val="0"/>
              </a:spcBef>
              <a:defRPr/>
            </a:pPr>
            <a:r>
              <a:rPr lang="el-GR" sz="2000" b="1" i="1" dirty="0" smtClean="0">
                <a:solidFill>
                  <a:schemeClr val="accent1">
                    <a:lumMod val="75000"/>
                  </a:schemeClr>
                </a:solidFill>
              </a:rPr>
              <a:t>               να συμμετέχουν στην τάξη)</a:t>
            </a:r>
          </a:p>
          <a:p>
            <a:pPr>
              <a:spcBef>
                <a:spcPts val="0"/>
              </a:spcBef>
              <a:defRPr/>
            </a:pPr>
            <a:endParaRPr lang="el-GR" sz="2800" b="1" dirty="0" smtClean="0">
              <a:solidFill>
                <a:schemeClr val="bg1"/>
              </a:solidFill>
              <a:cs typeface="Arial" pitchFamily="34" charset="0"/>
            </a:endParaRPr>
          </a:p>
        </p:txBody>
      </p:sp>
      <p:sp>
        <p:nvSpPr>
          <p:cNvPr id="7" name="6 - Διάγραμμα ροής: Διάτρητη ταινία"/>
          <p:cNvSpPr/>
          <p:nvPr/>
        </p:nvSpPr>
        <p:spPr>
          <a:xfrm>
            <a:off x="5580112" y="332656"/>
            <a:ext cx="3024336" cy="1512168"/>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i="1" dirty="0" smtClean="0">
                <a:solidFill>
                  <a:srgbClr val="002060"/>
                </a:solidFill>
              </a:rPr>
              <a:t>δεν ξεχνάμε τα κινητικά προβλήματα…</a:t>
            </a:r>
            <a:endParaRPr lang="el-GR" sz="2000" b="1" dirty="0">
              <a:solidFill>
                <a:srgbClr val="002060"/>
              </a:solidFill>
            </a:endParaRPr>
          </a:p>
        </p:txBody>
      </p:sp>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 Διάγραμμα"/>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12 - Εικόνα" descr="C:\Documents and Settings\vkourbetis\Local Settings\Temporary Internet files\Content.Word\wheelchair (1).jpg">
            <a:hlinkClick r:id="rId8" action="ppaction://hlinksldjump"/>
          </p:cNvPr>
          <p:cNvPicPr/>
          <p:nvPr/>
        </p:nvPicPr>
        <p:blipFill>
          <a:blip r:embed="rId9" cstate="print"/>
          <a:srcRect/>
          <a:stretch>
            <a:fillRect/>
          </a:stretch>
        </p:blipFill>
        <p:spPr bwMode="auto">
          <a:xfrm>
            <a:off x="7308304" y="5517232"/>
            <a:ext cx="1224136" cy="1008112"/>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p:cNvSpPr>
            <a:spLocks noGrp="1"/>
          </p:cNvSpPr>
          <p:nvPr>
            <p:ph type="subTitle" idx="1"/>
          </p:nvPr>
        </p:nvSpPr>
        <p:spPr>
          <a:xfrm>
            <a:off x="683568" y="1844824"/>
            <a:ext cx="7992888" cy="4392488"/>
          </a:xfrm>
          <a:solidFill>
            <a:schemeClr val="accent1">
              <a:lumMod val="20000"/>
              <a:lumOff val="80000"/>
            </a:schemeClr>
          </a:solidFill>
        </p:spPr>
        <p:txBody>
          <a:bodyPr rtlCol="0">
            <a:normAutofit/>
          </a:bodyPr>
          <a:lstStyle/>
          <a:p>
            <a:pPr>
              <a:spcBef>
                <a:spcPts val="0"/>
              </a:spcBef>
              <a:buFont typeface="Wingdings" pitchFamily="2" charset="2"/>
              <a:buChar char="ü"/>
              <a:defRPr/>
            </a:pPr>
            <a:r>
              <a:rPr lang="el-GR" sz="2800" b="1" dirty="0" smtClean="0">
                <a:solidFill>
                  <a:schemeClr val="accent1">
                    <a:lumMod val="75000"/>
                  </a:schemeClr>
                </a:solidFill>
              </a:rPr>
              <a:t>διαβαθμισμένες δραστηριότητες, με διαφορετικά επίπεδα δυσκολίας ή πολυπλοκότητας  </a:t>
            </a:r>
          </a:p>
          <a:p>
            <a:pPr>
              <a:spcBef>
                <a:spcPts val="0"/>
              </a:spcBef>
              <a:defRPr/>
            </a:pPr>
            <a:r>
              <a:rPr lang="el-GR" sz="2800" b="1" u="sng" dirty="0" smtClean="0">
                <a:solidFill>
                  <a:schemeClr val="accent1">
                    <a:lumMod val="75000"/>
                  </a:schemeClr>
                </a:solidFill>
              </a:rPr>
              <a:t>άρα </a:t>
            </a:r>
          </a:p>
          <a:p>
            <a:pPr>
              <a:spcBef>
                <a:spcPts val="0"/>
              </a:spcBef>
              <a:defRPr/>
            </a:pPr>
            <a:r>
              <a:rPr lang="el-GR" sz="2800" b="1" dirty="0" smtClean="0">
                <a:solidFill>
                  <a:schemeClr val="accent1">
                    <a:lumMod val="75000"/>
                  </a:schemeClr>
                </a:solidFill>
              </a:rPr>
              <a:t>και επίπεδα υποστήριξης </a:t>
            </a:r>
          </a:p>
          <a:p>
            <a:pPr>
              <a:spcBef>
                <a:spcPts val="0"/>
              </a:spcBef>
              <a:buFont typeface="Wingdings" pitchFamily="2" charset="2"/>
              <a:buChar char="ü"/>
              <a:defRPr/>
            </a:pPr>
            <a:endParaRPr lang="el-GR" sz="2800" b="1" dirty="0" smtClean="0">
              <a:solidFill>
                <a:schemeClr val="accent1">
                  <a:lumMod val="75000"/>
                </a:schemeClr>
              </a:solidFill>
            </a:endParaRPr>
          </a:p>
          <a:p>
            <a:pPr>
              <a:spcBef>
                <a:spcPts val="0"/>
              </a:spcBef>
              <a:buFont typeface="Wingdings" pitchFamily="2" charset="2"/>
              <a:buChar char="ü"/>
              <a:defRPr/>
            </a:pPr>
            <a:r>
              <a:rPr lang="el-GR" sz="2800" b="1" dirty="0" smtClean="0">
                <a:solidFill>
                  <a:schemeClr val="accent1">
                    <a:lumMod val="75000"/>
                  </a:schemeClr>
                </a:solidFill>
              </a:rPr>
              <a:t>προσωπικά ημερολόγια-κατάλογοι εργασιών</a:t>
            </a:r>
          </a:p>
          <a:p>
            <a:pPr>
              <a:spcBef>
                <a:spcPts val="0"/>
              </a:spcBef>
              <a:defRPr/>
            </a:pPr>
            <a:endParaRPr lang="el-GR" sz="2800" b="1" dirty="0" smtClean="0">
              <a:solidFill>
                <a:schemeClr val="accent1">
                  <a:lumMod val="75000"/>
                </a:schemeClr>
              </a:solidFill>
            </a:endParaRPr>
          </a:p>
          <a:p>
            <a:pPr lvl="0">
              <a:spcBef>
                <a:spcPts val="0"/>
              </a:spcBef>
              <a:buFont typeface="Wingdings" pitchFamily="2" charset="2"/>
              <a:buChar char="ü"/>
              <a:defRPr/>
            </a:pPr>
            <a:r>
              <a:rPr lang="el-GR" sz="2800" b="1" dirty="0" smtClean="0">
                <a:solidFill>
                  <a:schemeClr val="accent1">
                    <a:lumMod val="75000"/>
                  </a:schemeClr>
                </a:solidFill>
              </a:rPr>
              <a:t>διαφοροποίηση στα χρονικά περιθώρια</a:t>
            </a:r>
          </a:p>
          <a:p>
            <a:pPr lvl="0">
              <a:spcBef>
                <a:spcPts val="0"/>
              </a:spcBef>
              <a:defRPr/>
            </a:pPr>
            <a:endParaRPr lang="el-GR" sz="2800" b="1" dirty="0" smtClean="0">
              <a:solidFill>
                <a:schemeClr val="accent1">
                  <a:lumMod val="75000"/>
                </a:schemeClr>
              </a:solidFill>
            </a:endParaRPr>
          </a:p>
          <a:p>
            <a:pPr lvl="0">
              <a:spcBef>
                <a:spcPts val="0"/>
              </a:spcBef>
              <a:buFont typeface="Wingdings" pitchFamily="2" charset="2"/>
              <a:buChar char="ü"/>
              <a:defRPr/>
            </a:pPr>
            <a:r>
              <a:rPr lang="el-GR" sz="2800" b="1" dirty="0" smtClean="0">
                <a:solidFill>
                  <a:schemeClr val="accent1">
                    <a:lumMod val="75000"/>
                  </a:schemeClr>
                </a:solidFill>
              </a:rPr>
              <a:t>κίνητρα</a:t>
            </a:r>
          </a:p>
          <a:p>
            <a:pPr lvl="0">
              <a:spcBef>
                <a:spcPts val="0"/>
              </a:spcBef>
              <a:buFont typeface="Wingdings" pitchFamily="2" charset="2"/>
              <a:buChar char="ü"/>
              <a:defRPr/>
            </a:pPr>
            <a:endParaRPr lang="el-GR" sz="2800" b="1" dirty="0" smtClean="0">
              <a:solidFill>
                <a:schemeClr val="bg1"/>
              </a:solidFill>
              <a:cs typeface="Arial" pitchFamily="34" charset="0"/>
            </a:endParaRPr>
          </a:p>
        </p:txBody>
      </p:sp>
      <p:sp>
        <p:nvSpPr>
          <p:cNvPr id="7" name="6 - Διάγραμμα ροής: Διάτρητη ταινία"/>
          <p:cNvSpPr/>
          <p:nvPr/>
        </p:nvSpPr>
        <p:spPr>
          <a:xfrm>
            <a:off x="6516216" y="476672"/>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755576" y="1700808"/>
            <a:ext cx="7920880" cy="4536504"/>
          </a:xfrm>
          <a:solidFill>
            <a:schemeClr val="accent1">
              <a:lumMod val="20000"/>
              <a:lumOff val="80000"/>
            </a:schemeClr>
          </a:solidFill>
        </p:spPr>
        <p:txBody>
          <a:bodyPr rtlCol="0">
            <a:normAutofit/>
          </a:bodyPr>
          <a:lstStyle/>
          <a:p>
            <a:pPr algn="l">
              <a:spcBef>
                <a:spcPts val="0"/>
              </a:spcBef>
              <a:buFont typeface="Wingdings" pitchFamily="2" charset="2"/>
              <a:buChar char="ü"/>
              <a:defRPr/>
            </a:pPr>
            <a:r>
              <a:rPr lang="el-GR" sz="2800" b="1" dirty="0" smtClean="0">
                <a:solidFill>
                  <a:schemeClr val="accent1">
                    <a:lumMod val="75000"/>
                  </a:schemeClr>
                </a:solidFill>
              </a:rPr>
              <a:t>οργανώστε εργασίες που να έχουν νόημα για</a:t>
            </a:r>
          </a:p>
          <a:p>
            <a:pPr algn="l">
              <a:spcBef>
                <a:spcPts val="0"/>
              </a:spcBef>
              <a:defRPr/>
            </a:pPr>
            <a:r>
              <a:rPr lang="el-GR" sz="2800" b="1" dirty="0" smtClean="0">
                <a:solidFill>
                  <a:schemeClr val="accent1">
                    <a:lumMod val="75000"/>
                  </a:schemeClr>
                </a:solidFill>
              </a:rPr>
              <a:t>    τους μαθητές και να τους ενδιαφέρουν</a:t>
            </a:r>
          </a:p>
          <a:p>
            <a:pPr algn="l">
              <a:spcBef>
                <a:spcPts val="0"/>
              </a:spcBef>
              <a:defRPr/>
            </a:pPr>
            <a:endParaRPr lang="el-GR" sz="2800" b="1" dirty="0" smtClean="0">
              <a:solidFill>
                <a:schemeClr val="accent1">
                  <a:lumMod val="75000"/>
                </a:schemeClr>
              </a:solidFill>
            </a:endParaRPr>
          </a:p>
          <a:p>
            <a:pPr algn="l">
              <a:spcBef>
                <a:spcPts val="0"/>
              </a:spcBef>
              <a:buFont typeface="Wingdings" pitchFamily="2" charset="2"/>
              <a:buChar char="ü"/>
              <a:defRPr/>
            </a:pPr>
            <a:r>
              <a:rPr lang="el-GR" sz="2800" b="1" dirty="0" smtClean="0">
                <a:solidFill>
                  <a:schemeClr val="accent1">
                    <a:lumMod val="75000"/>
                  </a:schemeClr>
                </a:solidFill>
              </a:rPr>
              <a:t>υιοθετήστε εναλλακτικούς τρόπους για την </a:t>
            </a:r>
          </a:p>
          <a:p>
            <a:pPr algn="l">
              <a:spcBef>
                <a:spcPts val="0"/>
              </a:spcBef>
              <a:defRPr/>
            </a:pPr>
            <a:r>
              <a:rPr lang="el-GR" sz="2800" b="1" dirty="0" smtClean="0">
                <a:solidFill>
                  <a:schemeClr val="accent1">
                    <a:lumMod val="75000"/>
                  </a:schemeClr>
                </a:solidFill>
              </a:rPr>
              <a:t>    ολοκλήρωση εργασιών</a:t>
            </a:r>
          </a:p>
          <a:p>
            <a:pPr algn="l">
              <a:spcBef>
                <a:spcPts val="0"/>
              </a:spcBef>
              <a:defRPr/>
            </a:pPr>
            <a:endParaRPr lang="el-GR" sz="2800" b="1" dirty="0" smtClean="0">
              <a:solidFill>
                <a:schemeClr val="accent1">
                  <a:lumMod val="75000"/>
                </a:schemeClr>
              </a:solidFill>
            </a:endParaRPr>
          </a:p>
          <a:p>
            <a:pPr algn="l">
              <a:spcBef>
                <a:spcPts val="0"/>
              </a:spcBef>
              <a:buFont typeface="Wingdings" pitchFamily="2" charset="2"/>
              <a:buChar char="ü"/>
              <a:defRPr/>
            </a:pPr>
            <a:r>
              <a:rPr lang="el-GR" sz="2800" b="1" dirty="0" smtClean="0">
                <a:solidFill>
                  <a:schemeClr val="accent1">
                    <a:lumMod val="75000"/>
                  </a:schemeClr>
                </a:solidFill>
              </a:rPr>
              <a:t>οργανώστε  μικρές ευέλικτες ομάδες </a:t>
            </a:r>
          </a:p>
          <a:p>
            <a:pPr algn="l">
              <a:spcBef>
                <a:spcPts val="0"/>
              </a:spcBef>
              <a:defRPr/>
            </a:pPr>
            <a:r>
              <a:rPr lang="el-GR" sz="1300" b="1" dirty="0" smtClean="0">
                <a:solidFill>
                  <a:schemeClr val="accent1">
                    <a:lumMod val="75000"/>
                  </a:schemeClr>
                </a:solidFill>
              </a:rPr>
              <a:t>        (λαμβάνοντας  υπόψη τις δυσκολίες των μαθητών με κινητικά προβλήματα)</a:t>
            </a:r>
          </a:p>
          <a:p>
            <a:pPr algn="l">
              <a:spcBef>
                <a:spcPts val="0"/>
              </a:spcBef>
              <a:defRPr/>
            </a:pPr>
            <a:endParaRPr lang="el-GR" sz="1300" b="1" dirty="0" smtClean="0">
              <a:solidFill>
                <a:schemeClr val="accent1">
                  <a:lumMod val="75000"/>
                </a:schemeClr>
              </a:solidFill>
            </a:endParaRPr>
          </a:p>
          <a:p>
            <a:pPr algn="l">
              <a:spcBef>
                <a:spcPts val="0"/>
              </a:spcBef>
              <a:buFont typeface="Wingdings" pitchFamily="2" charset="2"/>
              <a:buChar char="ü"/>
              <a:defRPr/>
            </a:pPr>
            <a:r>
              <a:rPr lang="el-GR" sz="2800" b="1" dirty="0" smtClean="0">
                <a:solidFill>
                  <a:schemeClr val="accent1">
                    <a:lumMod val="75000"/>
                  </a:schemeClr>
                </a:solidFill>
              </a:rPr>
              <a:t>βιωματικές διεργασίες</a:t>
            </a:r>
          </a:p>
        </p:txBody>
      </p:sp>
      <p:sp>
        <p:nvSpPr>
          <p:cNvPr id="7" name="6 - Διάγραμμα ροής: Διάτρητη ταινία"/>
          <p:cNvSpPr/>
          <p:nvPr/>
        </p:nvSpPr>
        <p:spPr>
          <a:xfrm>
            <a:off x="6372200" y="548680"/>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solidFill>
                  <a:schemeClr val="accent1">
                    <a:lumMod val="75000"/>
                  </a:schemeClr>
                </a:solidFill>
              </a:rPr>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67544" y="1196752"/>
            <a:ext cx="8064896" cy="5661248"/>
          </a:xfrm>
          <a:solidFill>
            <a:schemeClr val="accent1">
              <a:lumMod val="20000"/>
              <a:lumOff val="80000"/>
            </a:schemeClr>
          </a:solidFill>
        </p:spPr>
        <p:txBody>
          <a:bodyPr rtlCol="0">
            <a:noAutofit/>
          </a:bodyPr>
          <a:lstStyle/>
          <a:p>
            <a:pPr algn="l">
              <a:buClr>
                <a:srgbClr val="C00000"/>
              </a:buClr>
              <a:buFont typeface="Wingdings" pitchFamily="2" charset="2"/>
              <a:buChar char="ü"/>
            </a:pPr>
            <a:r>
              <a:rPr lang="el-GR" sz="2400" b="1" dirty="0" smtClean="0">
                <a:solidFill>
                  <a:schemeClr val="accent1">
                    <a:lumMod val="75000"/>
                  </a:schemeClr>
                </a:solidFill>
              </a:rPr>
              <a:t>Χρήση πολλαπλών  πηγών και κειμένων</a:t>
            </a:r>
          </a:p>
          <a:p>
            <a:pPr algn="l">
              <a:buClr>
                <a:srgbClr val="C00000"/>
              </a:buClr>
              <a:buFont typeface="Wingdings" pitchFamily="2" charset="2"/>
              <a:buChar char="ü"/>
            </a:pPr>
            <a:r>
              <a:rPr lang="el-GR" sz="2400" b="1" dirty="0" smtClean="0">
                <a:solidFill>
                  <a:schemeClr val="accent1">
                    <a:lumMod val="75000"/>
                  </a:schemeClr>
                </a:solidFill>
              </a:rPr>
              <a:t>Αξιοποίηση της τεχνολογίας</a:t>
            </a:r>
          </a:p>
          <a:p>
            <a:pPr algn="l">
              <a:buClr>
                <a:srgbClr val="C00000"/>
              </a:buClr>
              <a:buFont typeface="Wingdings" pitchFamily="2" charset="2"/>
              <a:buChar char="ü"/>
            </a:pPr>
            <a:r>
              <a:rPr lang="el-GR" sz="2400" b="1" dirty="0" smtClean="0">
                <a:solidFill>
                  <a:schemeClr val="accent1">
                    <a:lumMod val="75000"/>
                  </a:schemeClr>
                </a:solidFill>
              </a:rPr>
              <a:t>Χρήση ποικίλων υλικών μάθησης </a:t>
            </a:r>
          </a:p>
          <a:p>
            <a:pPr algn="l">
              <a:buClr>
                <a:srgbClr val="C00000"/>
              </a:buClr>
              <a:buFont typeface="Wingdings" pitchFamily="2" charset="2"/>
              <a:buChar char="ü"/>
            </a:pPr>
            <a:r>
              <a:rPr lang="el-GR" sz="2400" b="1" dirty="0" err="1" smtClean="0">
                <a:solidFill>
                  <a:schemeClr val="accent1">
                    <a:lumMod val="75000"/>
                  </a:schemeClr>
                </a:solidFill>
              </a:rPr>
              <a:t>Προσοµοίωση</a:t>
            </a:r>
            <a:endParaRPr lang="el-GR" sz="2400" b="1" dirty="0" smtClean="0">
              <a:solidFill>
                <a:schemeClr val="accent1">
                  <a:lumMod val="75000"/>
                </a:schemeClr>
              </a:solidFill>
            </a:endParaRPr>
          </a:p>
          <a:p>
            <a:pPr algn="l">
              <a:buClr>
                <a:srgbClr val="C00000"/>
              </a:buClr>
              <a:buFont typeface="Wingdings" pitchFamily="2" charset="2"/>
              <a:buChar char="ü"/>
            </a:pPr>
            <a:r>
              <a:rPr lang="el-GR" sz="2400" b="1" dirty="0" smtClean="0">
                <a:solidFill>
                  <a:schemeClr val="accent1">
                    <a:lumMod val="75000"/>
                  </a:schemeClr>
                </a:solidFill>
              </a:rPr>
              <a:t>Παιχνίδι ρόλων</a:t>
            </a:r>
          </a:p>
          <a:p>
            <a:pPr algn="l">
              <a:buClr>
                <a:srgbClr val="C00000"/>
              </a:buClr>
              <a:buFont typeface="Wingdings" pitchFamily="2" charset="2"/>
              <a:buChar char="ü"/>
            </a:pPr>
            <a:r>
              <a:rPr lang="el-GR" sz="2400" b="1" dirty="0" smtClean="0">
                <a:solidFill>
                  <a:schemeClr val="accent1">
                    <a:lumMod val="75000"/>
                  </a:schemeClr>
                </a:solidFill>
              </a:rPr>
              <a:t>Τέχνη</a:t>
            </a:r>
          </a:p>
          <a:p>
            <a:pPr algn="l">
              <a:buClr>
                <a:srgbClr val="C00000"/>
              </a:buClr>
              <a:buFont typeface="Wingdings" pitchFamily="2" charset="2"/>
              <a:buChar char="ü"/>
            </a:pPr>
            <a:r>
              <a:rPr lang="el-GR" sz="2400" b="1" dirty="0" smtClean="0">
                <a:solidFill>
                  <a:schemeClr val="accent1">
                    <a:lumMod val="75000"/>
                  </a:schemeClr>
                </a:solidFill>
              </a:rPr>
              <a:t>Επίλυση προβλημάτων</a:t>
            </a:r>
          </a:p>
          <a:p>
            <a:pPr algn="l">
              <a:buClr>
                <a:srgbClr val="C00000"/>
              </a:buClr>
              <a:buFont typeface="Wingdings" pitchFamily="2" charset="2"/>
              <a:buChar char="ü"/>
            </a:pPr>
            <a:r>
              <a:rPr lang="el-GR" sz="2400" b="1" dirty="0" smtClean="0">
                <a:solidFill>
                  <a:schemeClr val="accent1">
                    <a:lumMod val="75000"/>
                  </a:schemeClr>
                </a:solidFill>
              </a:rPr>
              <a:t>Συνέντευξη</a:t>
            </a:r>
          </a:p>
          <a:p>
            <a:pPr algn="l">
              <a:buClr>
                <a:srgbClr val="C00000"/>
              </a:buClr>
              <a:buFont typeface="Wingdings" pitchFamily="2" charset="2"/>
              <a:buChar char="ü"/>
            </a:pPr>
            <a:r>
              <a:rPr lang="el-GR" sz="2400" b="1" dirty="0" smtClean="0">
                <a:solidFill>
                  <a:schemeClr val="accent1">
                    <a:lumMod val="75000"/>
                  </a:schemeClr>
                </a:solidFill>
              </a:rPr>
              <a:t> </a:t>
            </a:r>
            <a:r>
              <a:rPr lang="el-GR" sz="2400" b="1" dirty="0" err="1" smtClean="0">
                <a:solidFill>
                  <a:schemeClr val="accent1">
                    <a:lumMod val="75000"/>
                  </a:schemeClr>
                </a:solidFill>
              </a:rPr>
              <a:t>Πείραµα</a:t>
            </a:r>
            <a:endParaRPr lang="el-GR" sz="2400" b="1" dirty="0" smtClean="0">
              <a:solidFill>
                <a:schemeClr val="accent1">
                  <a:lumMod val="75000"/>
                </a:schemeClr>
              </a:solidFill>
            </a:endParaRPr>
          </a:p>
          <a:p>
            <a:pPr algn="l">
              <a:buClr>
                <a:srgbClr val="C00000"/>
              </a:buClr>
              <a:buFont typeface="Wingdings" pitchFamily="2" charset="2"/>
              <a:buChar char="ü"/>
            </a:pPr>
            <a:r>
              <a:rPr lang="el-GR" sz="2400" b="1" dirty="0" smtClean="0">
                <a:solidFill>
                  <a:schemeClr val="accent1">
                    <a:lumMod val="75000"/>
                  </a:schemeClr>
                </a:solidFill>
              </a:rPr>
              <a:t>Γραφικοί οργανωτές-σημειώσεις</a:t>
            </a:r>
          </a:p>
          <a:p>
            <a:pPr algn="l">
              <a:buClr>
                <a:srgbClr val="C00000"/>
              </a:buClr>
              <a:buFont typeface="Wingdings" pitchFamily="2" charset="2"/>
              <a:buChar char="ü"/>
            </a:pPr>
            <a:r>
              <a:rPr lang="el-GR" sz="2400" b="1" dirty="0" smtClean="0">
                <a:solidFill>
                  <a:schemeClr val="accent1">
                    <a:lumMod val="75000"/>
                  </a:schemeClr>
                </a:solidFill>
              </a:rPr>
              <a:t>Χειροπιαστά αντικείμενα</a:t>
            </a:r>
          </a:p>
          <a:p>
            <a:pPr algn="l">
              <a:buClr>
                <a:srgbClr val="C00000"/>
              </a:buClr>
              <a:buFont typeface="Wingdings" pitchFamily="2" charset="2"/>
              <a:buChar char="ü"/>
            </a:pPr>
            <a:r>
              <a:rPr lang="el-GR" sz="2400" b="1" dirty="0" smtClean="0">
                <a:solidFill>
                  <a:schemeClr val="accent1">
                    <a:lumMod val="75000"/>
                  </a:schemeClr>
                </a:solidFill>
              </a:rPr>
              <a:t>Παρουσία τρίτων στο σχολείο </a:t>
            </a:r>
          </a:p>
          <a:p>
            <a:pPr algn="l">
              <a:buClr>
                <a:srgbClr val="C00000"/>
              </a:buClr>
              <a:buFont typeface="Wingdings" pitchFamily="2" charset="2"/>
              <a:buChar char="ü"/>
            </a:pPr>
            <a:r>
              <a:rPr lang="el-GR" sz="2400" b="1" dirty="0" smtClean="0">
                <a:solidFill>
                  <a:schemeClr val="accent1">
                    <a:lumMod val="75000"/>
                  </a:schemeClr>
                </a:solidFill>
              </a:rPr>
              <a:t>Επισκέψεις</a:t>
            </a:r>
          </a:p>
        </p:txBody>
      </p:sp>
      <p:sp>
        <p:nvSpPr>
          <p:cNvPr id="7" name="6 - Διάγραμμα ροής: Διάτρητη ταινία"/>
          <p:cNvSpPr/>
          <p:nvPr/>
        </p:nvSpPr>
        <p:spPr>
          <a:xfrm>
            <a:off x="6660232" y="260648"/>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pic>
        <p:nvPicPr>
          <p:cNvPr id="5" name="4 - Εικόνα" descr="C:\Documents and Settings\vkourbetis\Local Settings\Temporary Internet files\Content.Word\wheelchair (1).jpg">
            <a:hlinkClick r:id="rId2" action="ppaction://hlinksldjump"/>
          </p:cNvPr>
          <p:cNvPicPr/>
          <p:nvPr/>
        </p:nvPicPr>
        <p:blipFill>
          <a:blip r:embed="rId3" cstate="print"/>
          <a:srcRect/>
          <a:stretch>
            <a:fillRect/>
          </a:stretch>
        </p:blipFill>
        <p:spPr bwMode="auto">
          <a:xfrm>
            <a:off x="7884368" y="6093296"/>
            <a:ext cx="1259632" cy="764704"/>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539552" y="2420888"/>
            <a:ext cx="8064895" cy="3672408"/>
          </a:xfrm>
          <a:solidFill>
            <a:schemeClr val="accent1">
              <a:lumMod val="20000"/>
              <a:lumOff val="80000"/>
            </a:schemeClr>
          </a:solidFill>
        </p:spPr>
        <p:txBody>
          <a:bodyPr rtlCol="0">
            <a:noAutofit/>
          </a:bodyPr>
          <a:lstStyle/>
          <a:p>
            <a:pPr>
              <a:buClr>
                <a:srgbClr val="C00000"/>
              </a:buClr>
            </a:pPr>
            <a:r>
              <a:rPr lang="el-GR" sz="2800" b="1" dirty="0" smtClean="0">
                <a:solidFill>
                  <a:schemeClr val="accent1">
                    <a:lumMod val="75000"/>
                  </a:schemeClr>
                </a:solidFill>
              </a:rPr>
              <a:t>σχολικές επισκέψεις</a:t>
            </a:r>
          </a:p>
          <a:p>
            <a:pPr>
              <a:buClr>
                <a:srgbClr val="C00000"/>
              </a:buClr>
            </a:pPr>
            <a:endParaRPr lang="el-GR" sz="2800" b="1" dirty="0" smtClean="0">
              <a:solidFill>
                <a:schemeClr val="accent1">
                  <a:lumMod val="75000"/>
                </a:schemeClr>
              </a:solidFill>
            </a:endParaRPr>
          </a:p>
          <a:p>
            <a:pPr>
              <a:buClr>
                <a:srgbClr val="C00000"/>
              </a:buClr>
            </a:pPr>
            <a:r>
              <a:rPr lang="el-GR" sz="2800" b="1" dirty="0" smtClean="0">
                <a:solidFill>
                  <a:schemeClr val="accent1">
                    <a:lumMod val="75000"/>
                  </a:schemeClr>
                </a:solidFill>
              </a:rPr>
              <a:t>συμμετοχή  σε εκδηλώσεις σχολείου- τοπικής κοινωνίας</a:t>
            </a:r>
          </a:p>
          <a:p>
            <a:pPr>
              <a:buClr>
                <a:srgbClr val="C00000"/>
              </a:buClr>
            </a:pPr>
            <a:endParaRPr lang="el-GR" sz="2800" b="1" dirty="0" smtClean="0">
              <a:solidFill>
                <a:schemeClr val="accent1">
                  <a:lumMod val="75000"/>
                </a:schemeClr>
              </a:solidFill>
            </a:endParaRPr>
          </a:p>
        </p:txBody>
      </p:sp>
      <p:sp>
        <p:nvSpPr>
          <p:cNvPr id="4" name="3 - Επεξήγηση με κάτω βέλος"/>
          <p:cNvSpPr/>
          <p:nvPr/>
        </p:nvSpPr>
        <p:spPr>
          <a:xfrm>
            <a:off x="0" y="-243408"/>
            <a:ext cx="9144000" cy="1584176"/>
          </a:xfrm>
          <a:prstGeom prst="downArrowCallout">
            <a:avLst/>
          </a:prstGeom>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l-GR" sz="4000" b="1" dirty="0" smtClean="0">
                <a:solidFill>
                  <a:schemeClr val="accent1">
                    <a:lumMod val="75000"/>
                  </a:schemeClr>
                </a:solidFill>
              </a:rPr>
              <a:t>…ως προς το τελικό προϊόν</a:t>
            </a:r>
          </a:p>
        </p:txBody>
      </p:sp>
      <p:sp>
        <p:nvSpPr>
          <p:cNvPr id="5" name="4 - Διάγραμμα ροής: Διάτρητη ταινία"/>
          <p:cNvSpPr/>
          <p:nvPr/>
        </p:nvSpPr>
        <p:spPr>
          <a:xfrm>
            <a:off x="6516216" y="836712"/>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solidFill>
                  <a:schemeClr val="accent1">
                    <a:lumMod val="75000"/>
                  </a:schemeClr>
                </a:solidFill>
              </a:rPr>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539552" y="2204864"/>
            <a:ext cx="8064895" cy="4032448"/>
          </a:xfrm>
          <a:solidFill>
            <a:schemeClr val="accent1">
              <a:lumMod val="20000"/>
              <a:lumOff val="80000"/>
            </a:schemeClr>
          </a:solidFill>
        </p:spPr>
        <p:txBody>
          <a:bodyPr rtlCol="0">
            <a:noAutofit/>
          </a:bodyPr>
          <a:lstStyle/>
          <a:p>
            <a:pPr>
              <a:defRPr/>
            </a:pPr>
            <a:endParaRPr lang="el-GR" b="1" dirty="0" smtClean="0">
              <a:solidFill>
                <a:schemeClr val="bg1"/>
              </a:solidFill>
            </a:endParaRPr>
          </a:p>
          <a:p>
            <a:pPr>
              <a:defRPr/>
            </a:pPr>
            <a:r>
              <a:rPr lang="el-GR" b="1" dirty="0" smtClean="0">
                <a:solidFill>
                  <a:schemeClr val="accent1">
                    <a:lumMod val="75000"/>
                  </a:schemeClr>
                </a:solidFill>
              </a:rPr>
              <a:t>συμμετοχή σε Project</a:t>
            </a:r>
          </a:p>
          <a:p>
            <a:pPr>
              <a:defRPr/>
            </a:pPr>
            <a:endParaRPr lang="el-GR" b="1" dirty="0" smtClean="0">
              <a:solidFill>
                <a:schemeClr val="accent1">
                  <a:lumMod val="75000"/>
                </a:schemeClr>
              </a:solidFill>
            </a:endParaRPr>
          </a:p>
          <a:p>
            <a:pPr>
              <a:defRPr/>
            </a:pPr>
            <a:r>
              <a:rPr lang="el-GR" b="1" dirty="0" smtClean="0">
                <a:solidFill>
                  <a:schemeClr val="accent1">
                    <a:lumMod val="75000"/>
                  </a:schemeClr>
                </a:solidFill>
              </a:rPr>
              <a:t>ομαδικές εργασίες</a:t>
            </a:r>
          </a:p>
        </p:txBody>
      </p:sp>
      <p:sp>
        <p:nvSpPr>
          <p:cNvPr id="4" name="3 - Επεξήγηση με κάτω βέλος"/>
          <p:cNvSpPr/>
          <p:nvPr/>
        </p:nvSpPr>
        <p:spPr>
          <a:xfrm>
            <a:off x="0" y="-243408"/>
            <a:ext cx="9144000" cy="1584176"/>
          </a:xfrm>
          <a:prstGeom prst="downArrowCallout">
            <a:avLst/>
          </a:prstGeom>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l-GR" sz="4000" b="1" dirty="0" smtClean="0">
                <a:solidFill>
                  <a:schemeClr val="accent1">
                    <a:lumMod val="75000"/>
                  </a:schemeClr>
                </a:solidFill>
              </a:rPr>
              <a:t>…ως προς το τελικό προϊόν</a:t>
            </a:r>
          </a:p>
        </p:txBody>
      </p:sp>
      <p:sp>
        <p:nvSpPr>
          <p:cNvPr id="5" name="4 - Διάγραμμα ροής: Διάτρητη ταινία"/>
          <p:cNvSpPr/>
          <p:nvPr/>
        </p:nvSpPr>
        <p:spPr>
          <a:xfrm>
            <a:off x="6588224" y="1052736"/>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solidFill>
                  <a:schemeClr val="accent1">
                    <a:lumMod val="75000"/>
                  </a:schemeClr>
                </a:solidFill>
              </a:rPr>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11560" y="1700808"/>
            <a:ext cx="8064895" cy="5157192"/>
          </a:xfrm>
          <a:solidFill>
            <a:schemeClr val="accent1">
              <a:lumMod val="20000"/>
              <a:lumOff val="80000"/>
            </a:schemeClr>
          </a:solidFill>
        </p:spPr>
        <p:txBody>
          <a:bodyPr rtlCol="0">
            <a:noAutofit/>
          </a:bodyPr>
          <a:lstStyle/>
          <a:p>
            <a:pPr>
              <a:defRPr/>
            </a:pPr>
            <a:r>
              <a:rPr lang="el-GR" sz="2800" b="1" dirty="0" smtClean="0">
                <a:solidFill>
                  <a:schemeClr val="accent1">
                    <a:lumMod val="75000"/>
                  </a:schemeClr>
                </a:solidFill>
              </a:rPr>
              <a:t>προφορικά </a:t>
            </a:r>
          </a:p>
          <a:p>
            <a:pPr>
              <a:defRPr/>
            </a:pPr>
            <a:r>
              <a:rPr lang="el-GR" sz="2800" b="1" dirty="0" smtClean="0">
                <a:solidFill>
                  <a:schemeClr val="accent1">
                    <a:lumMod val="75000"/>
                  </a:schemeClr>
                </a:solidFill>
              </a:rPr>
              <a:t>γραπτά </a:t>
            </a:r>
          </a:p>
          <a:p>
            <a:pPr>
              <a:defRPr/>
            </a:pPr>
            <a:r>
              <a:rPr lang="el-GR" sz="2800" b="1" dirty="0" smtClean="0">
                <a:solidFill>
                  <a:schemeClr val="accent1">
                    <a:lumMod val="75000"/>
                  </a:schemeClr>
                </a:solidFill>
              </a:rPr>
              <a:t>αυθεντικές δημιουργίες</a:t>
            </a:r>
          </a:p>
          <a:p>
            <a:pPr>
              <a:defRPr/>
            </a:pPr>
            <a:r>
              <a:rPr lang="el-GR" sz="2800" b="1" dirty="0" smtClean="0">
                <a:solidFill>
                  <a:schemeClr val="accent1">
                    <a:lumMod val="75000"/>
                  </a:schemeClr>
                </a:solidFill>
              </a:rPr>
              <a:t>ομαδικές δημιουργίες</a:t>
            </a:r>
          </a:p>
          <a:p>
            <a:pPr>
              <a:defRPr/>
            </a:pPr>
            <a:endParaRPr lang="el-GR" sz="2800" b="1" dirty="0" smtClean="0">
              <a:solidFill>
                <a:schemeClr val="accent1">
                  <a:lumMod val="75000"/>
                </a:schemeClr>
              </a:solidFill>
            </a:endParaRPr>
          </a:p>
          <a:p>
            <a:pPr>
              <a:defRPr/>
            </a:pPr>
            <a:r>
              <a:rPr lang="el-GR" sz="2800" b="1" dirty="0" smtClean="0">
                <a:solidFill>
                  <a:schemeClr val="accent1">
                    <a:lumMod val="75000"/>
                  </a:schemeClr>
                </a:solidFill>
              </a:rPr>
              <a:t>(να μαγνητοφωνούν τις απαντήσεις τους,</a:t>
            </a:r>
          </a:p>
          <a:p>
            <a:pPr>
              <a:defRPr/>
            </a:pPr>
            <a:r>
              <a:rPr lang="el-GR" sz="2800" b="1" dirty="0" smtClean="0">
                <a:solidFill>
                  <a:schemeClr val="accent1">
                    <a:lumMod val="75000"/>
                  </a:schemeClr>
                </a:solidFill>
              </a:rPr>
              <a:t>να τις υπαγορεύουν  σε μαθητές ή στους εκπαιδευτικούς,</a:t>
            </a:r>
          </a:p>
          <a:p>
            <a:pPr>
              <a:defRPr/>
            </a:pPr>
            <a:r>
              <a:rPr lang="el-GR" sz="2800" b="1" dirty="0" smtClean="0">
                <a:solidFill>
                  <a:schemeClr val="accent1">
                    <a:lumMod val="75000"/>
                  </a:schemeClr>
                </a:solidFill>
              </a:rPr>
              <a:t>να τις καταγράφουν στον Η/Υ)</a:t>
            </a:r>
          </a:p>
        </p:txBody>
      </p:sp>
      <p:sp>
        <p:nvSpPr>
          <p:cNvPr id="5" name="4 - Διάγραμμα ροής: Διάτρητη ταινία"/>
          <p:cNvSpPr/>
          <p:nvPr/>
        </p:nvSpPr>
        <p:spPr>
          <a:xfrm>
            <a:off x="6516216" y="404664"/>
            <a:ext cx="2160240" cy="1008112"/>
          </a:xfrm>
          <a:prstGeom prst="flowChartPunchedTap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i="1" dirty="0" smtClean="0"/>
              <a:t> </a:t>
            </a:r>
            <a:r>
              <a:rPr lang="el-GR" sz="2800" b="1" dirty="0" smtClean="0">
                <a:solidFill>
                  <a:schemeClr val="accent1">
                    <a:lumMod val="75000"/>
                  </a:schemeClr>
                </a:solidFill>
              </a:rPr>
              <a:t>πώς;</a:t>
            </a:r>
            <a:endParaRPr lang="el-GR" sz="2800" b="1" dirty="0">
              <a:solidFill>
                <a:schemeClr val="accent1">
                  <a:lumMod val="75000"/>
                </a:schemeClr>
              </a:solidFill>
            </a:endParaRPr>
          </a:p>
        </p:txBody>
      </p:sp>
    </p:spTree>
  </p:cSld>
  <p:clrMapOvr>
    <a:masterClrMapping/>
  </p:clrMapOvr>
  <p:transition>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 Θέση περιεχομένου"/>
          <p:cNvGraphicFramePr>
            <a:graphicFrameLocks noGrp="1"/>
          </p:cNvGraphicFramePr>
          <p:nvPr>
            <p:ph idx="1"/>
          </p:nvPr>
        </p:nvGraphicFramePr>
        <p:xfrm>
          <a:off x="1259632" y="1268760"/>
          <a:ext cx="7344816" cy="5589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 Επεξήγηση με κάτω βέλος"/>
          <p:cNvSpPr/>
          <p:nvPr/>
        </p:nvSpPr>
        <p:spPr>
          <a:xfrm>
            <a:off x="0" y="-243408"/>
            <a:ext cx="9144000" cy="1584176"/>
          </a:xfrm>
          <a:prstGeom prst="downArrowCallout">
            <a:avLst/>
          </a:prstGeom>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l-GR" sz="4000" b="1" dirty="0" smtClean="0">
                <a:solidFill>
                  <a:schemeClr val="accent1">
                    <a:lumMod val="75000"/>
                  </a:schemeClr>
                </a:solidFill>
              </a:rPr>
              <a:t>…</a:t>
            </a:r>
            <a:r>
              <a:rPr lang="el-GR" sz="4000" b="1" dirty="0" err="1" smtClean="0">
                <a:solidFill>
                  <a:schemeClr val="accent1">
                    <a:lumMod val="75000"/>
                  </a:schemeClr>
                </a:solidFill>
              </a:rPr>
              <a:t>διευκολυντικοί</a:t>
            </a:r>
            <a:r>
              <a:rPr lang="el-GR" sz="4000" b="1" dirty="0" smtClean="0">
                <a:solidFill>
                  <a:schemeClr val="accent1">
                    <a:lumMod val="75000"/>
                  </a:schemeClr>
                </a:solidFill>
              </a:rPr>
              <a:t> συντελεστές</a:t>
            </a:r>
          </a:p>
        </p:txBody>
      </p:sp>
    </p:spTree>
  </p:cSld>
  <p:clrMapOvr>
    <a:masterClrMapping/>
  </p:clrMapOvr>
  <p:transition>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Υπότιτλος 2"/>
          <p:cNvSpPr>
            <a:spLocks noGrp="1"/>
          </p:cNvSpPr>
          <p:nvPr>
            <p:ph type="subTitle" idx="1"/>
          </p:nvPr>
        </p:nvSpPr>
        <p:spPr>
          <a:xfrm>
            <a:off x="5435600" y="5661025"/>
            <a:ext cx="3529013" cy="1008063"/>
          </a:xfrm>
        </p:spPr>
        <p:txBody>
          <a:bodyPr/>
          <a:lstStyle/>
          <a:p>
            <a:pPr>
              <a:spcBef>
                <a:spcPct val="0"/>
              </a:spcBef>
            </a:pPr>
            <a:r>
              <a:rPr lang="el-GR" sz="2000" b="1" i="1" dirty="0" smtClean="0">
                <a:solidFill>
                  <a:srgbClr val="002060"/>
                </a:solidFill>
              </a:rPr>
              <a:t>Χρήστος </a:t>
            </a:r>
            <a:r>
              <a:rPr lang="el-GR" sz="2000" b="1" i="1" dirty="0" err="1" smtClean="0">
                <a:solidFill>
                  <a:srgbClr val="002060"/>
                </a:solidFill>
              </a:rPr>
              <a:t>Ντόνας</a:t>
            </a:r>
            <a:endParaRPr lang="el-GR" sz="2000" b="1" i="1" dirty="0" smtClean="0">
              <a:solidFill>
                <a:srgbClr val="002060"/>
              </a:solidFill>
            </a:endParaRPr>
          </a:p>
          <a:p>
            <a:pPr>
              <a:spcBef>
                <a:spcPct val="0"/>
              </a:spcBef>
            </a:pPr>
            <a:r>
              <a:rPr lang="el-GR" sz="2000" b="1" i="1" dirty="0" smtClean="0">
                <a:solidFill>
                  <a:srgbClr val="002060"/>
                </a:solidFill>
              </a:rPr>
              <a:t>Κώστας Πάλλας</a:t>
            </a:r>
          </a:p>
          <a:p>
            <a:pPr>
              <a:spcBef>
                <a:spcPct val="0"/>
              </a:spcBef>
            </a:pPr>
            <a:r>
              <a:rPr lang="el-GR" sz="2000" b="1" i="1" dirty="0" smtClean="0">
                <a:solidFill>
                  <a:srgbClr val="002060"/>
                </a:solidFill>
              </a:rPr>
              <a:t>Αγγελική </a:t>
            </a:r>
            <a:r>
              <a:rPr lang="el-GR" sz="2000" b="1" i="1" dirty="0" err="1" smtClean="0">
                <a:solidFill>
                  <a:srgbClr val="002060"/>
                </a:solidFill>
              </a:rPr>
              <a:t>Ταγκάλου</a:t>
            </a:r>
            <a:endParaRPr lang="el-GR" sz="2000" dirty="0" smtClean="0">
              <a:solidFill>
                <a:srgbClr val="002060"/>
              </a:solidFill>
            </a:endParaRPr>
          </a:p>
        </p:txBody>
      </p:sp>
      <p:pic>
        <p:nvPicPr>
          <p:cNvPr id="14339" name="9 - Εικόνα" descr="logo-espa[1].PNG"/>
          <p:cNvPicPr>
            <a:picLocks noChangeAspect="1"/>
          </p:cNvPicPr>
          <p:nvPr/>
        </p:nvPicPr>
        <p:blipFill>
          <a:blip r:embed="rId2" cstate="print"/>
          <a:srcRect/>
          <a:stretch>
            <a:fillRect/>
          </a:stretch>
        </p:blipFill>
        <p:spPr bwMode="auto">
          <a:xfrm>
            <a:off x="395288" y="188913"/>
            <a:ext cx="4392612" cy="692150"/>
          </a:xfrm>
          <a:prstGeom prst="rect">
            <a:avLst/>
          </a:prstGeom>
          <a:noFill/>
          <a:ln w="9525">
            <a:noFill/>
            <a:miter lim="800000"/>
            <a:headEnd/>
            <a:tailEnd/>
          </a:ln>
        </p:spPr>
      </p:pic>
      <p:pic>
        <p:nvPicPr>
          <p:cNvPr id="14340" name="Picture 3" descr="IEP">
            <a:hlinkClick r:id="rId3"/>
          </p:cNvPr>
          <p:cNvPicPr>
            <a:picLocks noChangeAspect="1" noChangeArrowheads="1"/>
          </p:cNvPicPr>
          <p:nvPr/>
        </p:nvPicPr>
        <p:blipFill>
          <a:blip r:embed="rId4" cstate="print"/>
          <a:srcRect/>
          <a:stretch>
            <a:fillRect/>
          </a:stretch>
        </p:blipFill>
        <p:spPr bwMode="auto">
          <a:xfrm>
            <a:off x="4716463" y="0"/>
            <a:ext cx="4445000" cy="836613"/>
          </a:xfrm>
          <a:prstGeom prst="rect">
            <a:avLst/>
          </a:prstGeom>
          <a:noFill/>
          <a:ln w="9525">
            <a:noFill/>
            <a:miter lim="800000"/>
            <a:headEnd/>
            <a:tailEnd/>
          </a:ln>
        </p:spPr>
      </p:pic>
      <p:sp>
        <p:nvSpPr>
          <p:cNvPr id="14342" name="9 - Ορθογώνιο"/>
          <p:cNvSpPr>
            <a:spLocks noChangeArrowheads="1"/>
          </p:cNvSpPr>
          <p:nvPr/>
        </p:nvSpPr>
        <p:spPr bwMode="auto">
          <a:xfrm>
            <a:off x="1763688" y="4221088"/>
            <a:ext cx="5472608" cy="400110"/>
          </a:xfrm>
          <a:prstGeom prst="rect">
            <a:avLst/>
          </a:prstGeom>
          <a:noFill/>
          <a:ln w="9525">
            <a:noFill/>
            <a:miter lim="800000"/>
            <a:headEnd/>
            <a:tailEnd/>
          </a:ln>
        </p:spPr>
        <p:txBody>
          <a:bodyPr wrap="square">
            <a:spAutoFit/>
          </a:bodyPr>
          <a:lstStyle/>
          <a:p>
            <a:r>
              <a:rPr lang="el-GR" sz="2000" b="1" dirty="0">
                <a:solidFill>
                  <a:srgbClr val="002060"/>
                </a:solidFill>
                <a:latin typeface="+mn-lt"/>
              </a:rPr>
              <a:t>Εκπαιδευτικοί  Α/</a:t>
            </a:r>
            <a:r>
              <a:rPr lang="el-GR" sz="2000" b="1" dirty="0" err="1">
                <a:solidFill>
                  <a:srgbClr val="002060"/>
                </a:solidFill>
                <a:latin typeface="+mn-lt"/>
              </a:rPr>
              <a:t>βάθμιας</a:t>
            </a:r>
            <a:r>
              <a:rPr lang="el-GR" sz="2000" b="1" dirty="0">
                <a:solidFill>
                  <a:srgbClr val="002060"/>
                </a:solidFill>
                <a:latin typeface="+mn-lt"/>
              </a:rPr>
              <a:t> &amp; Β/</a:t>
            </a:r>
            <a:r>
              <a:rPr lang="el-GR" sz="2000" b="1" dirty="0" err="1">
                <a:solidFill>
                  <a:srgbClr val="002060"/>
                </a:solidFill>
                <a:latin typeface="+mn-lt"/>
              </a:rPr>
              <a:t>βάθμιας</a:t>
            </a:r>
            <a:r>
              <a:rPr lang="el-GR" sz="2000" b="1" dirty="0">
                <a:solidFill>
                  <a:srgbClr val="002060"/>
                </a:solidFill>
                <a:latin typeface="+mn-lt"/>
              </a:rPr>
              <a:t> </a:t>
            </a:r>
            <a:r>
              <a:rPr lang="el-GR" sz="2000" b="1" dirty="0" err="1">
                <a:solidFill>
                  <a:srgbClr val="002060"/>
                </a:solidFill>
                <a:latin typeface="+mn-lt"/>
              </a:rPr>
              <a:t>Εκπ</a:t>
            </a:r>
            <a:r>
              <a:rPr lang="el-GR" sz="2000" b="1" dirty="0">
                <a:solidFill>
                  <a:srgbClr val="002060"/>
                </a:solidFill>
                <a:latin typeface="+mn-lt"/>
              </a:rPr>
              <a:t>/σης</a:t>
            </a:r>
            <a:endParaRPr lang="el-GR" sz="2000" dirty="0">
              <a:solidFill>
                <a:srgbClr val="002060"/>
              </a:solidFill>
              <a:latin typeface="+mn-lt"/>
            </a:endParaRPr>
          </a:p>
        </p:txBody>
      </p:sp>
      <p:pic>
        <p:nvPicPr>
          <p:cNvPr id="8" name="7 - Εικόνα" descr="C:\Documents and Settings\vkourbetis\Local Settings\Temporary Internet files\Content.Word\wheelchair (1).jpg"/>
          <p:cNvPicPr/>
          <p:nvPr/>
        </p:nvPicPr>
        <p:blipFill>
          <a:blip r:embed="rId5" cstate="print"/>
          <a:srcRect/>
          <a:stretch>
            <a:fillRect/>
          </a:stretch>
        </p:blipFill>
        <p:spPr bwMode="auto">
          <a:xfrm>
            <a:off x="3347864" y="5219700"/>
            <a:ext cx="1905000" cy="1638300"/>
          </a:xfrm>
          <a:prstGeom prst="rect">
            <a:avLst/>
          </a:prstGeom>
          <a:noFill/>
          <a:ln w="9525">
            <a:noFill/>
            <a:miter lim="800000"/>
            <a:headEnd/>
            <a:tailEnd/>
          </a:ln>
        </p:spPr>
      </p:pic>
      <p:sp>
        <p:nvSpPr>
          <p:cNvPr id="9" name="8 - Στρογγυλεμένο ορθογώνιο"/>
          <p:cNvSpPr/>
          <p:nvPr/>
        </p:nvSpPr>
        <p:spPr>
          <a:xfrm>
            <a:off x="0" y="1916832"/>
            <a:ext cx="9144000" cy="194421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800" b="1" dirty="0" smtClean="0">
                <a:solidFill>
                  <a:schemeClr val="accent1">
                    <a:lumMod val="75000"/>
                  </a:schemeClr>
                </a:solidFill>
              </a:rPr>
              <a:t>ΟΔΗΓΟΣ </a:t>
            </a:r>
            <a:endParaRPr lang="el-GR" sz="4400" b="1" dirty="0" smtClean="0">
              <a:solidFill>
                <a:schemeClr val="accent1">
                  <a:lumMod val="75000"/>
                </a:schemeClr>
              </a:solidFill>
            </a:endParaRPr>
          </a:p>
          <a:p>
            <a:pPr algn="ctr"/>
            <a:r>
              <a:rPr lang="el-GR" sz="4000" dirty="0" smtClean="0">
                <a:solidFill>
                  <a:schemeClr val="accent1">
                    <a:lumMod val="75000"/>
                  </a:schemeClr>
                </a:solidFill>
              </a:rPr>
              <a:t>Διαφοροποιημένης Διδασκαλίας </a:t>
            </a:r>
          </a:p>
          <a:p>
            <a:pPr algn="ctr"/>
            <a:r>
              <a:rPr lang="el-GR" sz="4000" dirty="0" smtClean="0">
                <a:solidFill>
                  <a:schemeClr val="accent1">
                    <a:lumMod val="75000"/>
                  </a:schemeClr>
                </a:solidFill>
              </a:rPr>
              <a:t>για μαθητές με </a:t>
            </a:r>
            <a:r>
              <a:rPr lang="el-GR" sz="4000" b="1" dirty="0" smtClean="0">
                <a:solidFill>
                  <a:schemeClr val="accent1">
                    <a:lumMod val="75000"/>
                  </a:schemeClr>
                </a:solidFill>
              </a:rPr>
              <a:t>Κινητικά Προβλήματα</a:t>
            </a:r>
            <a:endParaRPr lang="el-GR" sz="4000" dirty="0">
              <a:solidFill>
                <a:schemeClr val="accent1">
                  <a:lumMod val="75000"/>
                </a:schemeClr>
              </a:solidFill>
            </a:endParaRP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19672" y="0"/>
            <a:ext cx="5904136" cy="548680"/>
          </a:xfrm>
          <a:solidFill>
            <a:schemeClr val="accent1">
              <a:lumMod val="40000"/>
              <a:lumOff val="60000"/>
            </a:schemeClr>
          </a:solidFill>
        </p:spPr>
        <p:txBody>
          <a:bodyPr>
            <a:normAutofit fontScale="90000"/>
          </a:bodyPr>
          <a:lstStyle/>
          <a:p>
            <a:pPr>
              <a:defRPr/>
            </a:pPr>
            <a:r>
              <a:rPr lang="el-GR" sz="4000" b="1" dirty="0" smtClean="0">
                <a:solidFill>
                  <a:schemeClr val="accent1">
                    <a:lumMod val="50000"/>
                  </a:schemeClr>
                </a:solidFill>
              </a:rPr>
              <a:t>Κινητικές Αναπηρίες</a:t>
            </a:r>
            <a:endParaRPr lang="el-GR" sz="4000" b="1" dirty="0">
              <a:solidFill>
                <a:schemeClr val="accent1">
                  <a:lumMod val="50000"/>
                </a:schemeClr>
              </a:solidFill>
            </a:endParaRPr>
          </a:p>
        </p:txBody>
      </p:sp>
      <p:graphicFrame>
        <p:nvGraphicFramePr>
          <p:cNvPr id="5" name="4 - Διάγραμμα"/>
          <p:cNvGraphicFramePr/>
          <p:nvPr/>
        </p:nvGraphicFramePr>
        <p:xfrm>
          <a:off x="755576" y="620688"/>
          <a:ext cx="8136904"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7544" y="0"/>
            <a:ext cx="8229600" cy="1584151"/>
          </a:xfrm>
          <a:solidFill>
            <a:schemeClr val="accent1">
              <a:lumMod val="40000"/>
              <a:lumOff val="60000"/>
            </a:schemeClr>
          </a:solidFill>
        </p:spPr>
        <p:txBody>
          <a:bodyPr>
            <a:noAutofit/>
          </a:bodyPr>
          <a:lstStyle/>
          <a:p>
            <a:pPr>
              <a:defRPr/>
            </a:pPr>
            <a:r>
              <a:rPr lang="el-GR" sz="4000" b="1" dirty="0" smtClean="0">
                <a:solidFill>
                  <a:schemeClr val="accent1">
                    <a:lumMod val="50000"/>
                  </a:schemeClr>
                </a:solidFill>
              </a:rPr>
              <a:t>Ανάλογα με τη διαταραχή του μυϊκού τόνου η εγκεφαλική παράλυση:</a:t>
            </a:r>
            <a:endParaRPr lang="el-GR" sz="4000" b="1" dirty="0">
              <a:solidFill>
                <a:schemeClr val="accent1">
                  <a:lumMod val="50000"/>
                </a:schemeClr>
              </a:solidFill>
            </a:endParaRPr>
          </a:p>
        </p:txBody>
      </p:sp>
      <p:graphicFrame>
        <p:nvGraphicFramePr>
          <p:cNvPr id="6" name="5 - Διάγραμμα"/>
          <p:cNvGraphicFramePr/>
          <p:nvPr/>
        </p:nvGraphicFramePr>
        <p:xfrm>
          <a:off x="395536" y="1700808"/>
          <a:ext cx="8424936" cy="5157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7 - Εικόνα" descr="C:\Documents and Settings\vkourbetis\Local Settings\Temporary Internet files\Content.Word\wheelchair (1).jpg">
            <a:hlinkClick r:id="rId8" action="ppaction://hlinksldjump"/>
          </p:cNvPr>
          <p:cNvPicPr/>
          <p:nvPr/>
        </p:nvPicPr>
        <p:blipFill>
          <a:blip r:embed="rId9" cstate="print"/>
          <a:srcRect/>
          <a:stretch>
            <a:fillRect/>
          </a:stretch>
        </p:blipFill>
        <p:spPr bwMode="auto">
          <a:xfrm>
            <a:off x="7775848" y="5795764"/>
            <a:ext cx="1368152" cy="1062236"/>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C:\Documents and Settings\vkourbetis\Local Settings\Temporary Internet files\Content.Word\wheelchair (1).jpg"/>
          <p:cNvPicPr/>
          <p:nvPr/>
        </p:nvPicPr>
        <p:blipFill>
          <a:blip r:embed="rId3" cstate="print"/>
          <a:srcRect/>
          <a:stretch>
            <a:fillRect/>
          </a:stretch>
        </p:blipFill>
        <p:spPr bwMode="auto">
          <a:xfrm>
            <a:off x="0" y="5733256"/>
            <a:ext cx="1187624" cy="1124744"/>
          </a:xfrm>
          <a:prstGeom prst="rect">
            <a:avLst/>
          </a:prstGeom>
          <a:noFill/>
          <a:ln w="9525">
            <a:noFill/>
            <a:miter lim="800000"/>
            <a:headEnd/>
            <a:tailEnd/>
          </a:ln>
        </p:spPr>
      </p:pic>
      <p:graphicFrame>
        <p:nvGraphicFramePr>
          <p:cNvPr id="6" name="5 - Διάγραμμα"/>
          <p:cNvGraphicFramePr/>
          <p:nvPr/>
        </p:nvGraphicFramePr>
        <p:xfrm>
          <a:off x="0" y="1124744"/>
          <a:ext cx="9144000" cy="5733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7 - Στρογγυλεμένο ορθογώνιο"/>
          <p:cNvSpPr/>
          <p:nvPr/>
        </p:nvSpPr>
        <p:spPr>
          <a:xfrm>
            <a:off x="611560" y="188640"/>
            <a:ext cx="8136904" cy="79208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bg1"/>
                </a:solidFill>
              </a:rPr>
              <a:t>Γενικά   </a:t>
            </a:r>
            <a:r>
              <a:rPr lang="el-GR" sz="4000" b="1" dirty="0" smtClean="0">
                <a:solidFill>
                  <a:schemeClr val="tx2">
                    <a:lumMod val="75000"/>
                  </a:schemeClr>
                </a:solidFill>
                <a:cs typeface="Arial" pitchFamily="34" charset="0"/>
              </a:rPr>
              <a:t>χαρακτηριστικά</a:t>
            </a:r>
            <a:endParaRPr lang="el-GR" sz="4000" dirty="0">
              <a:solidFill>
                <a:schemeClr val="bg1"/>
              </a:solidFill>
            </a:endParaRPr>
          </a:p>
        </p:txBody>
      </p:sp>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1331640" y="2132856"/>
            <a:ext cx="7272808" cy="4392488"/>
          </a:xfrm>
        </p:spPr>
        <p:txBody>
          <a:bodyPr>
            <a:noAutofit/>
          </a:bodyPr>
          <a:lstStyle/>
          <a:p>
            <a:pPr algn="l">
              <a:buClr>
                <a:srgbClr val="002060"/>
              </a:buClr>
              <a:buFont typeface="Wingdings" pitchFamily="2" charset="2"/>
              <a:buChar char="ü"/>
              <a:defRPr/>
            </a:pPr>
            <a:r>
              <a:rPr lang="el-GR" b="1" dirty="0" err="1" smtClean="0">
                <a:solidFill>
                  <a:schemeClr val="tx2">
                    <a:lumMod val="75000"/>
                  </a:schemeClr>
                </a:solidFill>
              </a:rPr>
              <a:t>σπαστικότητα</a:t>
            </a:r>
            <a:endParaRPr lang="el-GR" b="1" dirty="0" smtClean="0">
              <a:solidFill>
                <a:schemeClr val="tx2">
                  <a:lumMod val="75000"/>
                </a:schemeClr>
              </a:solidFill>
            </a:endParaRPr>
          </a:p>
          <a:p>
            <a:pPr algn="l">
              <a:buClr>
                <a:srgbClr val="002060"/>
              </a:buClr>
              <a:buFont typeface="Wingdings" pitchFamily="2" charset="2"/>
              <a:buChar char="ü"/>
              <a:defRPr/>
            </a:pPr>
            <a:r>
              <a:rPr lang="el-GR" b="1" dirty="0" smtClean="0">
                <a:solidFill>
                  <a:schemeClr val="tx2">
                    <a:lumMod val="75000"/>
                  </a:schemeClr>
                </a:solidFill>
              </a:rPr>
              <a:t> </a:t>
            </a:r>
            <a:r>
              <a:rPr lang="el-GR" b="1" dirty="0">
                <a:solidFill>
                  <a:schemeClr val="tx2">
                    <a:lumMod val="75000"/>
                  </a:schemeClr>
                </a:solidFill>
              </a:rPr>
              <a:t>διαταραχές στον μυϊκό τόνο </a:t>
            </a:r>
            <a:r>
              <a:rPr lang="el-GR" b="1" dirty="0" smtClean="0">
                <a:solidFill>
                  <a:schemeClr val="tx2">
                    <a:lumMod val="75000"/>
                  </a:schemeClr>
                </a:solidFill>
              </a:rPr>
              <a:t>ή</a:t>
            </a:r>
          </a:p>
          <a:p>
            <a:pPr algn="l">
              <a:buClr>
                <a:srgbClr val="002060"/>
              </a:buClr>
              <a:defRPr/>
            </a:pPr>
            <a:r>
              <a:rPr lang="en-US" b="1" dirty="0" smtClean="0">
                <a:solidFill>
                  <a:schemeClr val="tx2">
                    <a:lumMod val="75000"/>
                  </a:schemeClr>
                </a:solidFill>
              </a:rPr>
              <a:t>  </a:t>
            </a:r>
            <a:r>
              <a:rPr lang="el-GR" b="1" dirty="0" smtClean="0">
                <a:solidFill>
                  <a:schemeClr val="tx2">
                    <a:lumMod val="75000"/>
                  </a:schemeClr>
                </a:solidFill>
              </a:rPr>
              <a:t>   </a:t>
            </a:r>
            <a:r>
              <a:rPr lang="el-GR" b="1" dirty="0">
                <a:solidFill>
                  <a:schemeClr val="tx2">
                    <a:lumMod val="75000"/>
                  </a:schemeClr>
                </a:solidFill>
              </a:rPr>
              <a:t>γενικότερη μυϊκή </a:t>
            </a:r>
            <a:r>
              <a:rPr lang="el-GR" b="1" dirty="0" smtClean="0">
                <a:solidFill>
                  <a:schemeClr val="tx2">
                    <a:lumMod val="75000"/>
                  </a:schemeClr>
                </a:solidFill>
              </a:rPr>
              <a:t>ατροφία </a:t>
            </a:r>
          </a:p>
          <a:p>
            <a:pPr algn="l">
              <a:buClr>
                <a:srgbClr val="002060"/>
              </a:buClr>
              <a:buFont typeface="Wingdings" pitchFamily="2" charset="2"/>
              <a:buChar char="ü"/>
              <a:defRPr/>
            </a:pPr>
            <a:r>
              <a:rPr lang="el-GR" b="1" dirty="0" smtClean="0">
                <a:solidFill>
                  <a:schemeClr val="tx2">
                    <a:lumMod val="75000"/>
                  </a:schemeClr>
                </a:solidFill>
              </a:rPr>
              <a:t>έλλειψη </a:t>
            </a:r>
            <a:r>
              <a:rPr lang="el-GR" b="1" dirty="0" err="1">
                <a:solidFill>
                  <a:schemeClr val="tx2">
                    <a:lumMod val="75000"/>
                  </a:schemeClr>
                </a:solidFill>
              </a:rPr>
              <a:t>νευρομυϊκού</a:t>
            </a:r>
            <a:r>
              <a:rPr lang="el-GR" b="1" dirty="0">
                <a:solidFill>
                  <a:schemeClr val="tx2">
                    <a:lumMod val="75000"/>
                  </a:schemeClr>
                </a:solidFill>
              </a:rPr>
              <a:t> </a:t>
            </a:r>
            <a:r>
              <a:rPr lang="el-GR" b="1" dirty="0" smtClean="0">
                <a:solidFill>
                  <a:schemeClr val="tx2">
                    <a:lumMod val="75000"/>
                  </a:schemeClr>
                </a:solidFill>
              </a:rPr>
              <a:t>συντονισμού</a:t>
            </a:r>
          </a:p>
          <a:p>
            <a:pPr algn="l">
              <a:buClr>
                <a:srgbClr val="002060"/>
              </a:buClr>
              <a:buFont typeface="Wingdings" pitchFamily="2" charset="2"/>
              <a:buChar char="ü"/>
              <a:defRPr/>
            </a:pPr>
            <a:r>
              <a:rPr lang="el-GR" b="1" dirty="0" smtClean="0">
                <a:solidFill>
                  <a:schemeClr val="tx2">
                    <a:lumMod val="75000"/>
                  </a:schemeClr>
                </a:solidFill>
              </a:rPr>
              <a:t> </a:t>
            </a:r>
            <a:r>
              <a:rPr lang="el-GR" b="1" dirty="0">
                <a:solidFill>
                  <a:schemeClr val="tx2">
                    <a:lumMod val="75000"/>
                  </a:schemeClr>
                </a:solidFill>
              </a:rPr>
              <a:t>διαταραχές στη στάση του </a:t>
            </a:r>
            <a:r>
              <a:rPr lang="el-GR" b="1" dirty="0" smtClean="0">
                <a:solidFill>
                  <a:schemeClr val="tx2">
                    <a:lumMod val="75000"/>
                  </a:schemeClr>
                </a:solidFill>
              </a:rPr>
              <a:t>σώματος</a:t>
            </a:r>
          </a:p>
          <a:p>
            <a:pPr algn="l">
              <a:buClr>
                <a:srgbClr val="002060"/>
              </a:buClr>
              <a:buFont typeface="Wingdings" pitchFamily="2" charset="2"/>
              <a:buChar char="ü"/>
              <a:defRPr/>
            </a:pPr>
            <a:r>
              <a:rPr lang="el-GR" b="1" dirty="0" smtClean="0">
                <a:solidFill>
                  <a:schemeClr val="tx2">
                    <a:lumMod val="75000"/>
                  </a:schemeClr>
                </a:solidFill>
              </a:rPr>
              <a:t>αδυναμία οργάνωσης κινήσεων</a:t>
            </a:r>
          </a:p>
          <a:p>
            <a:pPr algn="l">
              <a:buClr>
                <a:srgbClr val="002060"/>
              </a:buClr>
              <a:buFont typeface="Wingdings" pitchFamily="2" charset="2"/>
              <a:buChar char="ü"/>
              <a:defRPr/>
            </a:pPr>
            <a:r>
              <a:rPr lang="el-GR" b="1" dirty="0" smtClean="0">
                <a:solidFill>
                  <a:schemeClr val="tx2">
                    <a:lumMod val="75000"/>
                  </a:schemeClr>
                </a:solidFill>
              </a:rPr>
              <a:t>κινητικοί περιορισμοί</a:t>
            </a:r>
          </a:p>
          <a:p>
            <a:pPr algn="l">
              <a:lnSpc>
                <a:spcPct val="150000"/>
              </a:lnSpc>
              <a:buClr>
                <a:srgbClr val="FFFF00"/>
              </a:buClr>
              <a:buFont typeface="Wingdings" pitchFamily="2" charset="2"/>
              <a:buChar char="ü"/>
              <a:defRPr/>
            </a:pPr>
            <a:endParaRPr lang="el-GR" sz="2800" b="1" dirty="0">
              <a:solidFill>
                <a:schemeClr val="tx2">
                  <a:lumMod val="75000"/>
                </a:schemeClr>
              </a:solidFill>
            </a:endParaRPr>
          </a:p>
        </p:txBody>
      </p:sp>
      <p:pic>
        <p:nvPicPr>
          <p:cNvPr id="5" name="4 - Εικόνα" descr="C:\Documents and Settings\vkourbetis\Local Settings\Temporary Internet files\Content.Word\wheelchair (1).jpg">
            <a:hlinkClick r:id="rId3" action="ppaction://hlinksldjump"/>
          </p:cNvPr>
          <p:cNvPicPr/>
          <p:nvPr/>
        </p:nvPicPr>
        <p:blipFill>
          <a:blip r:embed="rId4" cstate="print"/>
          <a:srcRect/>
          <a:stretch>
            <a:fillRect/>
          </a:stretch>
        </p:blipFill>
        <p:spPr bwMode="auto">
          <a:xfrm>
            <a:off x="7956376" y="6093296"/>
            <a:ext cx="1187624" cy="764704"/>
          </a:xfrm>
          <a:prstGeom prst="rect">
            <a:avLst/>
          </a:prstGeom>
          <a:noFill/>
          <a:ln w="9525">
            <a:noFill/>
            <a:miter lim="800000"/>
            <a:headEnd/>
            <a:tailEnd/>
          </a:ln>
        </p:spPr>
      </p:pic>
      <p:sp>
        <p:nvSpPr>
          <p:cNvPr id="6" name="5 - Στρογγυλεμένο ορθογώνιο"/>
          <p:cNvSpPr/>
          <p:nvPr/>
        </p:nvSpPr>
        <p:spPr>
          <a:xfrm>
            <a:off x="683568" y="188640"/>
            <a:ext cx="799288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bg1"/>
                </a:solidFill>
              </a:rPr>
              <a:t>Σωματικά</a:t>
            </a:r>
            <a:r>
              <a:rPr lang="el-GR" sz="4000" b="1" dirty="0" smtClean="0">
                <a:solidFill>
                  <a:srgbClr val="FF0000"/>
                </a:solidFill>
              </a:rPr>
              <a:t> </a:t>
            </a:r>
            <a:r>
              <a:rPr lang="el-GR" sz="4000" b="1" dirty="0" smtClean="0">
                <a:solidFill>
                  <a:schemeClr val="tx2">
                    <a:lumMod val="75000"/>
                  </a:schemeClr>
                </a:solidFill>
                <a:cs typeface="Arial" pitchFamily="34" charset="0"/>
              </a:rPr>
              <a:t>χαρακτηριστικά</a:t>
            </a:r>
            <a:endParaRPr lang="el-GR" sz="4000" dirty="0">
              <a:solidFill>
                <a:schemeClr val="bg1"/>
              </a:solidFill>
            </a:endParaRPr>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1844824"/>
            <a:ext cx="9144000" cy="4752528"/>
          </a:xfrm>
        </p:spPr>
        <p:txBody>
          <a:bodyPr>
            <a:normAutofit fontScale="55000" lnSpcReduction="20000"/>
          </a:bodyPr>
          <a:lstStyle/>
          <a:p>
            <a:pPr indent="0">
              <a:lnSpc>
                <a:spcPct val="150000"/>
              </a:lnSpc>
              <a:buClr>
                <a:srgbClr val="002060"/>
              </a:buClr>
              <a:buFont typeface="Wingdings" pitchFamily="2" charset="2"/>
              <a:buChar char="ü"/>
              <a:defRPr/>
            </a:pPr>
            <a:r>
              <a:rPr lang="el-GR" sz="5900" b="1" dirty="0" smtClean="0">
                <a:solidFill>
                  <a:schemeClr val="tx2">
                    <a:lumMod val="75000"/>
                  </a:schemeClr>
                </a:solidFill>
              </a:rPr>
              <a:t>μειωμένες εμπειρίες</a:t>
            </a:r>
          </a:p>
          <a:p>
            <a:pPr indent="0">
              <a:lnSpc>
                <a:spcPct val="150000"/>
              </a:lnSpc>
              <a:buClr>
                <a:srgbClr val="002060"/>
              </a:buClr>
              <a:buFont typeface="Wingdings" pitchFamily="2" charset="2"/>
              <a:buChar char="ü"/>
              <a:defRPr/>
            </a:pPr>
            <a:r>
              <a:rPr lang="el-GR" sz="5900" b="1" dirty="0" smtClean="0">
                <a:solidFill>
                  <a:schemeClr val="tx2">
                    <a:lumMod val="75000"/>
                  </a:schemeClr>
                </a:solidFill>
              </a:rPr>
              <a:t>προβλήματα κοινωνικής προσαρμογής</a:t>
            </a:r>
          </a:p>
          <a:p>
            <a:pPr indent="0">
              <a:lnSpc>
                <a:spcPct val="150000"/>
              </a:lnSpc>
              <a:buClr>
                <a:srgbClr val="002060"/>
              </a:buClr>
              <a:buFont typeface="Wingdings" pitchFamily="2" charset="2"/>
              <a:buChar char="ü"/>
              <a:defRPr/>
            </a:pPr>
            <a:r>
              <a:rPr lang="el-GR" sz="5900" b="1" dirty="0" smtClean="0">
                <a:solidFill>
                  <a:schemeClr val="tx2">
                    <a:lumMod val="75000"/>
                  </a:schemeClr>
                </a:solidFill>
              </a:rPr>
              <a:t>φτωχές κοινωνικές δεξιότητες</a:t>
            </a:r>
          </a:p>
          <a:p>
            <a:pPr indent="0">
              <a:lnSpc>
                <a:spcPct val="150000"/>
              </a:lnSpc>
              <a:buClr>
                <a:srgbClr val="002060"/>
              </a:buClr>
              <a:buFont typeface="Wingdings" pitchFamily="2" charset="2"/>
              <a:buChar char="ü"/>
              <a:defRPr/>
            </a:pPr>
            <a:r>
              <a:rPr lang="el-GR" sz="5900" b="1" dirty="0" smtClean="0">
                <a:solidFill>
                  <a:schemeClr val="tx2">
                    <a:lumMod val="75000"/>
                  </a:schemeClr>
                </a:solidFill>
              </a:rPr>
              <a:t>μειωμένη ανάληψη πρωτοβουλιών</a:t>
            </a:r>
          </a:p>
          <a:p>
            <a:pPr indent="0">
              <a:lnSpc>
                <a:spcPct val="150000"/>
              </a:lnSpc>
              <a:buClr>
                <a:srgbClr val="002060"/>
              </a:buClr>
              <a:buNone/>
              <a:defRPr/>
            </a:pPr>
            <a:r>
              <a:rPr lang="el-GR" sz="4200" b="1" i="1" dirty="0" smtClean="0">
                <a:solidFill>
                  <a:srgbClr val="002060"/>
                </a:solidFill>
              </a:rPr>
              <a:t>… απομονώνουν το μαθητή και δεν του επιτρέπουν ή του επιτρέπουν επιλεκτικά τη συμμετοχή του σε ομαδικές  εργασίες και παιχνίδια</a:t>
            </a:r>
          </a:p>
          <a:p>
            <a:pPr indent="0">
              <a:lnSpc>
                <a:spcPct val="150000"/>
              </a:lnSpc>
              <a:buClr>
                <a:srgbClr val="FFFF00"/>
              </a:buClr>
              <a:buFont typeface="Arial" charset="0"/>
              <a:buNone/>
              <a:defRPr/>
            </a:pPr>
            <a:endParaRPr lang="el-GR" sz="2400" b="1" dirty="0" smtClean="0">
              <a:solidFill>
                <a:schemeClr val="tx2">
                  <a:lumMod val="75000"/>
                </a:schemeClr>
              </a:solidFill>
            </a:endParaRPr>
          </a:p>
        </p:txBody>
      </p:sp>
      <p:pic>
        <p:nvPicPr>
          <p:cNvPr id="5" name="4 - Εικόνα" descr="C:\Documents and Settings\vkourbetis\Local Settings\Temporary Internet files\Content.Word\wheelchair (1).jpg">
            <a:hlinkClick r:id="rId3" action="ppaction://hlinksldjump"/>
          </p:cNvPr>
          <p:cNvPicPr/>
          <p:nvPr/>
        </p:nvPicPr>
        <p:blipFill>
          <a:blip r:embed="rId4" cstate="print"/>
          <a:srcRect/>
          <a:stretch>
            <a:fillRect/>
          </a:stretch>
        </p:blipFill>
        <p:spPr bwMode="auto">
          <a:xfrm>
            <a:off x="8244408" y="6093296"/>
            <a:ext cx="899592" cy="764704"/>
          </a:xfrm>
          <a:prstGeom prst="rect">
            <a:avLst/>
          </a:prstGeom>
          <a:noFill/>
          <a:ln w="9525">
            <a:noFill/>
            <a:miter lim="800000"/>
            <a:headEnd/>
            <a:tailEnd/>
          </a:ln>
        </p:spPr>
      </p:pic>
      <p:sp>
        <p:nvSpPr>
          <p:cNvPr id="6" name="5 - Στρογγυλεμένο ορθογώνιο"/>
          <p:cNvSpPr/>
          <p:nvPr/>
        </p:nvSpPr>
        <p:spPr>
          <a:xfrm>
            <a:off x="827584" y="260648"/>
            <a:ext cx="799288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bg1"/>
                </a:solidFill>
                <a:latin typeface="Calibri" pitchFamily="34" charset="0"/>
              </a:rPr>
              <a:t>K</a:t>
            </a:r>
            <a:r>
              <a:rPr lang="el-GR" sz="4000" b="1" dirty="0" err="1" smtClean="0">
                <a:solidFill>
                  <a:schemeClr val="bg1"/>
                </a:solidFill>
                <a:latin typeface="Calibri" pitchFamily="34" charset="0"/>
              </a:rPr>
              <a:t>οινωνικά</a:t>
            </a:r>
            <a:r>
              <a:rPr lang="el-GR" sz="4000" b="1" dirty="0" smtClean="0">
                <a:solidFill>
                  <a:schemeClr val="bg1"/>
                </a:solidFill>
              </a:rPr>
              <a:t> </a:t>
            </a:r>
            <a:r>
              <a:rPr lang="el-GR" sz="4000" b="1" dirty="0" smtClean="0">
                <a:solidFill>
                  <a:schemeClr val="bg1"/>
                </a:solidFill>
                <a:cs typeface="Arial" pitchFamily="34" charset="0"/>
              </a:rPr>
              <a:t> </a:t>
            </a:r>
            <a:r>
              <a:rPr lang="el-GR" sz="4000" b="1" dirty="0" smtClean="0">
                <a:solidFill>
                  <a:schemeClr val="tx2">
                    <a:lumMod val="75000"/>
                  </a:schemeClr>
                </a:solidFill>
                <a:cs typeface="Arial" pitchFamily="34" charset="0"/>
              </a:rPr>
              <a:t>χαρακτηριστικά</a:t>
            </a:r>
            <a:endParaRPr lang="el-GR" sz="4000" dirty="0">
              <a:solidFill>
                <a:schemeClr val="bg1"/>
              </a:solidFill>
            </a:endParaRP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323528" y="1772816"/>
            <a:ext cx="8820472" cy="4896544"/>
          </a:xfrm>
        </p:spPr>
        <p:txBody>
          <a:bodyPr>
            <a:noAutofit/>
          </a:bodyPr>
          <a:lstStyle/>
          <a:p>
            <a:pPr algn="l">
              <a:buClr>
                <a:srgbClr val="002060"/>
              </a:buClr>
              <a:buFont typeface="Wingdings" pitchFamily="2" charset="2"/>
              <a:buChar char="ü"/>
              <a:defRPr/>
            </a:pPr>
            <a:r>
              <a:rPr lang="el-GR" b="1" dirty="0" smtClean="0">
                <a:solidFill>
                  <a:schemeClr val="tx2">
                    <a:lumMod val="75000"/>
                  </a:schemeClr>
                </a:solidFill>
              </a:rPr>
              <a:t>νοητικό δυναμικό, το οποίο ποικίλει</a:t>
            </a:r>
          </a:p>
          <a:p>
            <a:pPr algn="l">
              <a:buClr>
                <a:srgbClr val="002060"/>
              </a:buClr>
              <a:buFont typeface="Wingdings" pitchFamily="2" charset="2"/>
              <a:buChar char="ü"/>
              <a:defRPr/>
            </a:pPr>
            <a:r>
              <a:rPr lang="el-GR" b="1" dirty="0" smtClean="0">
                <a:solidFill>
                  <a:schemeClr val="tx2">
                    <a:lumMod val="75000"/>
                  </a:schemeClr>
                </a:solidFill>
              </a:rPr>
              <a:t>ελλειμματική </a:t>
            </a:r>
            <a:r>
              <a:rPr lang="el-GR" b="1" dirty="0">
                <a:solidFill>
                  <a:schemeClr val="tx2">
                    <a:lumMod val="75000"/>
                  </a:schemeClr>
                </a:solidFill>
              </a:rPr>
              <a:t>προσοχή </a:t>
            </a:r>
            <a:r>
              <a:rPr lang="el-GR" b="1" dirty="0" smtClean="0">
                <a:solidFill>
                  <a:schemeClr val="tx2">
                    <a:lumMod val="75000"/>
                  </a:schemeClr>
                </a:solidFill>
              </a:rPr>
              <a:t>και υπερκινητικότητα</a:t>
            </a:r>
          </a:p>
          <a:p>
            <a:pPr algn="l">
              <a:buClr>
                <a:srgbClr val="002060"/>
              </a:buClr>
              <a:buFont typeface="Wingdings" pitchFamily="2" charset="2"/>
              <a:buChar char="ü"/>
              <a:defRPr/>
            </a:pPr>
            <a:r>
              <a:rPr lang="el-GR" b="1" dirty="0" smtClean="0">
                <a:solidFill>
                  <a:schemeClr val="tx2">
                    <a:lumMod val="75000"/>
                  </a:schemeClr>
                </a:solidFill>
              </a:rPr>
              <a:t>αδυναμία μνημονικής συγκράτησης</a:t>
            </a:r>
          </a:p>
          <a:p>
            <a:pPr algn="l">
              <a:buClr>
                <a:srgbClr val="002060"/>
              </a:buClr>
              <a:buFont typeface="Wingdings" pitchFamily="2" charset="2"/>
              <a:buChar char="ü"/>
              <a:defRPr/>
            </a:pPr>
            <a:r>
              <a:rPr lang="el-GR" b="1" dirty="0" smtClean="0">
                <a:solidFill>
                  <a:schemeClr val="tx2">
                    <a:lumMod val="75000"/>
                  </a:schemeClr>
                </a:solidFill>
              </a:rPr>
              <a:t>λανθασμένη χωρική αντίληψη</a:t>
            </a:r>
          </a:p>
          <a:p>
            <a:pPr algn="l">
              <a:buClr>
                <a:srgbClr val="002060"/>
              </a:buClr>
              <a:buFont typeface="Wingdings" pitchFamily="2" charset="2"/>
              <a:buChar char="ü"/>
              <a:defRPr/>
            </a:pPr>
            <a:r>
              <a:rPr lang="el-GR" b="1" dirty="0" smtClean="0">
                <a:solidFill>
                  <a:schemeClr val="tx2">
                    <a:lumMod val="75000"/>
                  </a:schemeClr>
                </a:solidFill>
              </a:rPr>
              <a:t>δυσκολίες σε επίπεδο γνωστικής και γλωσσικής</a:t>
            </a:r>
          </a:p>
          <a:p>
            <a:pPr algn="l">
              <a:buClr>
                <a:srgbClr val="002060"/>
              </a:buClr>
              <a:defRPr/>
            </a:pPr>
            <a:r>
              <a:rPr lang="el-GR" b="1" dirty="0" smtClean="0">
                <a:solidFill>
                  <a:schemeClr val="tx2">
                    <a:lumMod val="75000"/>
                  </a:schemeClr>
                </a:solidFill>
              </a:rPr>
              <a:t>    ανάπτυξης</a:t>
            </a:r>
          </a:p>
          <a:p>
            <a:pPr algn="l">
              <a:buClr>
                <a:srgbClr val="002060"/>
              </a:buClr>
              <a:buFont typeface="Wingdings" pitchFamily="2" charset="2"/>
              <a:buChar char="ü"/>
              <a:defRPr/>
            </a:pPr>
            <a:r>
              <a:rPr lang="el-GR" b="1" dirty="0" smtClean="0">
                <a:solidFill>
                  <a:schemeClr val="tx2">
                    <a:lumMod val="75000"/>
                  </a:schemeClr>
                </a:solidFill>
              </a:rPr>
              <a:t>έλλειψη </a:t>
            </a:r>
            <a:r>
              <a:rPr lang="el-GR" b="1" dirty="0" err="1" smtClean="0">
                <a:solidFill>
                  <a:schemeClr val="tx2">
                    <a:lumMod val="75000"/>
                  </a:schemeClr>
                </a:solidFill>
              </a:rPr>
              <a:t>οπτικοκινητικού</a:t>
            </a:r>
            <a:r>
              <a:rPr lang="el-GR" b="1" dirty="0" smtClean="0">
                <a:solidFill>
                  <a:schemeClr val="tx2">
                    <a:lumMod val="75000"/>
                  </a:schemeClr>
                </a:solidFill>
              </a:rPr>
              <a:t> συντονισμού</a:t>
            </a:r>
          </a:p>
          <a:p>
            <a:pPr algn="l">
              <a:buClr>
                <a:srgbClr val="002060"/>
              </a:buClr>
              <a:defRPr/>
            </a:pPr>
            <a:r>
              <a:rPr lang="el-GR" b="1" dirty="0" smtClean="0">
                <a:solidFill>
                  <a:schemeClr val="tx2">
                    <a:lumMod val="75000"/>
                  </a:schemeClr>
                </a:solidFill>
              </a:rPr>
              <a:t>   (χέρι-</a:t>
            </a:r>
            <a:r>
              <a:rPr lang="el-GR" b="1" dirty="0" err="1" smtClean="0">
                <a:solidFill>
                  <a:schemeClr val="tx2">
                    <a:lumMod val="75000"/>
                  </a:schemeClr>
                </a:solidFill>
              </a:rPr>
              <a:t>μάτ</a:t>
            </a:r>
            <a:r>
              <a:rPr lang="el-GR" b="1" dirty="0" smtClean="0">
                <a:solidFill>
                  <a:schemeClr val="tx2">
                    <a:lumMod val="75000"/>
                  </a:schemeClr>
                </a:solidFill>
              </a:rPr>
              <a:t>ι)</a:t>
            </a:r>
            <a:endParaRPr lang="el-GR" sz="2800" b="1" dirty="0" smtClean="0">
              <a:solidFill>
                <a:schemeClr val="tx2">
                  <a:lumMod val="75000"/>
                </a:schemeClr>
              </a:solidFill>
            </a:endParaRPr>
          </a:p>
          <a:p>
            <a:pPr algn="l">
              <a:lnSpc>
                <a:spcPct val="150000"/>
              </a:lnSpc>
              <a:buClr>
                <a:srgbClr val="FFFF00"/>
              </a:buClr>
              <a:defRPr/>
            </a:pPr>
            <a:endParaRPr lang="el-GR" sz="2800" b="1" dirty="0" smtClean="0">
              <a:solidFill>
                <a:schemeClr val="tx2">
                  <a:lumMod val="75000"/>
                </a:schemeClr>
              </a:solidFill>
            </a:endParaRPr>
          </a:p>
        </p:txBody>
      </p:sp>
      <p:pic>
        <p:nvPicPr>
          <p:cNvPr id="5" name="4 - Εικόνα" descr="C:\Documents and Settings\vkourbetis\Local Settings\Temporary Internet files\Content.Word\wheelchair (1).jpg">
            <a:hlinkClick r:id="rId3" action="ppaction://hlinksldjump"/>
          </p:cNvPr>
          <p:cNvPicPr/>
          <p:nvPr/>
        </p:nvPicPr>
        <p:blipFill>
          <a:blip r:embed="rId4" cstate="print"/>
          <a:srcRect/>
          <a:stretch>
            <a:fillRect/>
          </a:stretch>
        </p:blipFill>
        <p:spPr bwMode="auto">
          <a:xfrm>
            <a:off x="8028384" y="6165304"/>
            <a:ext cx="1115616" cy="692696"/>
          </a:xfrm>
          <a:prstGeom prst="rect">
            <a:avLst/>
          </a:prstGeom>
          <a:noFill/>
          <a:ln w="9525">
            <a:noFill/>
            <a:miter lim="800000"/>
            <a:headEnd/>
            <a:tailEnd/>
          </a:ln>
        </p:spPr>
      </p:pic>
      <p:sp>
        <p:nvSpPr>
          <p:cNvPr id="6" name="5 - Στρογγυλεμένο ορθογώνιο"/>
          <p:cNvSpPr/>
          <p:nvPr/>
        </p:nvSpPr>
        <p:spPr>
          <a:xfrm>
            <a:off x="755576" y="404664"/>
            <a:ext cx="7992888"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bg1"/>
                </a:solidFill>
              </a:rPr>
              <a:t>Νοητικά </a:t>
            </a:r>
            <a:r>
              <a:rPr lang="el-GR" sz="4000" b="1" dirty="0" smtClean="0">
                <a:solidFill>
                  <a:schemeClr val="bg1"/>
                </a:solidFill>
                <a:cs typeface="Arial" pitchFamily="34" charset="0"/>
              </a:rPr>
              <a:t> </a:t>
            </a:r>
            <a:r>
              <a:rPr lang="el-GR" sz="4000" b="1" dirty="0" smtClean="0">
                <a:solidFill>
                  <a:schemeClr val="tx2">
                    <a:lumMod val="75000"/>
                  </a:schemeClr>
                </a:solidFill>
                <a:cs typeface="Arial" pitchFamily="34" charset="0"/>
              </a:rPr>
              <a:t>χαρακτηριστικά</a:t>
            </a:r>
            <a:endParaRPr lang="el-GR" sz="4000" dirty="0">
              <a:solidFill>
                <a:schemeClr val="bg1"/>
              </a:solidFill>
            </a:endParaRPr>
          </a:p>
        </p:txBody>
      </p:sp>
    </p:spTree>
  </p:cSld>
  <p:clrMapOvr>
    <a:masterClrMapping/>
  </p:clrMapOvr>
  <p:transition>
    <p:cove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3449</TotalTime>
  <Words>1626</Words>
  <Application>Microsoft Office PowerPoint</Application>
  <PresentationFormat>Προβολή στην οθόνη (4:3)</PresentationFormat>
  <Paragraphs>296</Paragraphs>
  <Slides>37</Slides>
  <Notes>13</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Θέμα του Office</vt:lpstr>
      <vt:lpstr>Διαφάνεια 1</vt:lpstr>
      <vt:lpstr>Διαφάνεια 2</vt:lpstr>
      <vt:lpstr>Διαφάνεια 3</vt:lpstr>
      <vt:lpstr>Κινητικές Αναπηρίες</vt:lpstr>
      <vt:lpstr>Ανάλογα με τη διαταραχή του μυϊκού τόνου η εγκεφαλική παράλυση:</vt:lpstr>
      <vt:lpstr>Διαφάνεια 6</vt:lpstr>
      <vt:lpstr>Διαφάνεια 7</vt:lpstr>
      <vt:lpstr>Διαφάνεια 8</vt:lpstr>
      <vt:lpstr>Διαφάνεια 9</vt:lpstr>
      <vt:lpstr>Διαφάνεια 10</vt:lpstr>
      <vt:lpstr>Διαφάνεια 11</vt:lpstr>
      <vt:lpstr>…παρατηρούνται…   </vt:lpstr>
      <vt:lpstr>Διαφάνεια 13</vt:lpstr>
      <vt:lpstr>Διαφάνεια 14</vt:lpstr>
      <vt:lpstr>Διαφάνεια 15</vt:lpstr>
      <vt:lpstr>Διαφάνεια 16</vt:lpstr>
      <vt:lpstr>Τι διαφοροποιώ;</vt:lpstr>
      <vt:lpstr>Διαφοροποιώ  με βάση...</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Παιδαγωγική  Αντιμετώπιση  των μαθησιακών δυσκολιών Διαφοροποίηση</dc:title>
  <dc:creator>ΖΩΗ</dc:creator>
  <cp:lastModifiedBy>ote</cp:lastModifiedBy>
  <cp:revision>636</cp:revision>
  <dcterms:created xsi:type="dcterms:W3CDTF">2008-09-09T06:54:24Z</dcterms:created>
  <dcterms:modified xsi:type="dcterms:W3CDTF">2014-02-18T17:15:52Z</dcterms:modified>
</cp:coreProperties>
</file>