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handoutMasterIdLst>
    <p:handoutMasterId r:id="rId19"/>
  </p:handoutMasterIdLst>
  <p:sldIdLst>
    <p:sldId id="256" r:id="rId2"/>
    <p:sldId id="277" r:id="rId3"/>
    <p:sldId id="257" r:id="rId4"/>
    <p:sldId id="264" r:id="rId5"/>
    <p:sldId id="271" r:id="rId6"/>
    <p:sldId id="276" r:id="rId7"/>
    <p:sldId id="262" r:id="rId8"/>
    <p:sldId id="261" r:id="rId9"/>
    <p:sldId id="272" r:id="rId10"/>
    <p:sldId id="273" r:id="rId11"/>
    <p:sldId id="259" r:id="rId12"/>
    <p:sldId id="263" r:id="rId13"/>
    <p:sldId id="275" r:id="rId14"/>
    <p:sldId id="265" r:id="rId15"/>
    <p:sldId id="269" r:id="rId16"/>
    <p:sldId id="267" r:id="rId17"/>
    <p:sldId id="274" r:id="rId18"/>
  </p:sldIdLst>
  <p:sldSz cx="6858000" cy="751205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66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8" autoAdjust="0"/>
    <p:restoredTop sz="96279" autoAdjust="0"/>
  </p:normalViewPr>
  <p:slideViewPr>
    <p:cSldViewPr snapToGrid="0">
      <p:cViewPr varScale="1">
        <p:scale>
          <a:sx n="95" d="100"/>
          <a:sy n="95" d="100"/>
        </p:scale>
        <p:origin x="516" y="84"/>
      </p:cViewPr>
      <p:guideLst>
        <p:guide orient="horz" pos="2366"/>
        <p:guide pos="2160"/>
      </p:guideLst>
    </p:cSldViewPr>
  </p:slideViewPr>
  <p:outlineViewPr>
    <p:cViewPr>
      <p:scale>
        <a:sx n="33" d="100"/>
        <a:sy n="33" d="100"/>
      </p:scale>
      <p:origin x="0" y="-397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E1EDE71-78ED-445B-B9AB-BBF727F76760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E98897B-E7E9-41C4-8C16-D4B5666AA0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42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229403"/>
            <a:ext cx="5829300" cy="261530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3945566"/>
            <a:ext cx="5143500" cy="181367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7A574-F14F-4BF9-86F7-5FB6917AEC0F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23394-D109-450A-9BAD-67E6761F5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EC468-9CA8-4D8F-9588-9E46EB79F8BD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847C5-00DC-4FB6-AE8D-B67A6A8838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399947"/>
            <a:ext cx="1478756" cy="63661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399947"/>
            <a:ext cx="4350544" cy="63661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B6F53-7D93-4A8A-8644-FDD96A508497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BD550-ACEC-4293-ABA1-256A7C68C9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51248" y="641553"/>
            <a:ext cx="5632450" cy="34925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58825" y="4689475"/>
            <a:ext cx="5524500" cy="2109788"/>
          </a:xfr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AA162-A8A4-43EF-A08F-683C7B4690B1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AB2AE-6605-4EE2-9690-BE66C7BA6A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872798"/>
            <a:ext cx="5915025" cy="312480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5027164"/>
            <a:ext cx="5915025" cy="164326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9990D-CB5A-422C-A8D7-30958FD09B10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58921-662E-4A8C-B6C4-6E16A95AFD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999735"/>
            <a:ext cx="2914650" cy="4766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999735"/>
            <a:ext cx="2914650" cy="4766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7CFE8-9EF7-4B57-98E5-D013734EBF02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26DF1-C80E-4627-983F-AE2B9DC3DB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99949"/>
            <a:ext cx="5915025" cy="14519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841496"/>
            <a:ext cx="2901255" cy="9024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2743985"/>
            <a:ext cx="2901255" cy="4035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841496"/>
            <a:ext cx="2915543" cy="9024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2743985"/>
            <a:ext cx="2915543" cy="4035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56740-5E40-4AA8-9852-F146FC4C0B05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AB3B1-0D61-4162-968B-5CCB752630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4610F-4F67-424E-B577-022DE29FE6DA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C3977-1809-4600-AB5F-A8151E00B7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711DE-A24D-435C-A868-32AE021CC92B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955C6-21B3-4FF2-8E7B-6AD0AD418E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00803"/>
            <a:ext cx="2211884" cy="175281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081598"/>
            <a:ext cx="3471863" cy="53384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253615"/>
            <a:ext cx="2211884" cy="417510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F1BF1-EDC3-444E-9001-1325BD680878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5FADA-5497-436B-921E-E3E40519EB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00803"/>
            <a:ext cx="2211884" cy="175281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081598"/>
            <a:ext cx="3471863" cy="533842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253615"/>
            <a:ext cx="2211884" cy="417510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B51BA-63B4-434B-9F17-979893321A2B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6F668-42C7-4799-AD7C-0906E5E97F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71488" y="400050"/>
            <a:ext cx="5915025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71488" y="2000250"/>
            <a:ext cx="5915025" cy="476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6962775"/>
            <a:ext cx="1543050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F6D2307-36EF-41A6-9E71-174F44277BBF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6962775"/>
            <a:ext cx="2314575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6962775"/>
            <a:ext cx="1543050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987831-4601-4B53-B9E6-FDB07088B0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5" r:id="rId2"/>
    <p:sldLayoutId id="2147483684" r:id="rId3"/>
    <p:sldLayoutId id="2147483683" r:id="rId4"/>
    <p:sldLayoutId id="2147483682" r:id="rId5"/>
    <p:sldLayoutId id="2147483681" r:id="rId6"/>
    <p:sldLayoutId id="2147483680" r:id="rId7"/>
    <p:sldLayoutId id="2147483679" r:id="rId8"/>
    <p:sldLayoutId id="2147483678" r:id="rId9"/>
    <p:sldLayoutId id="2147483677" r:id="rId10"/>
    <p:sldLayoutId id="2147483676" r:id="rId11"/>
    <p:sldLayoutId id="2147483687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Εικόνα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9975" y="4483100"/>
            <a:ext cx="480377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0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223" y="2584958"/>
            <a:ext cx="6642150" cy="4428100"/>
          </a:xfrm>
          <a:prstGeom prst="rect">
            <a:avLst/>
          </a:prstGeom>
          <a:noFill/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-1" y="1031131"/>
            <a:ext cx="6858001" cy="121595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Τι κάνω αν χάσω τη μαμά μου </a:t>
            </a:r>
            <a:b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στο σούπερ </a:t>
            </a:r>
            <a:r>
              <a:rPr lang="el-GR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μάρκετ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κειμένου 2">
            <a:extLst/>
          </p:cNvPr>
          <p:cNvSpPr>
            <a:spLocks noGrp="1"/>
          </p:cNvSpPr>
          <p:nvPr>
            <p:ph type="body" sz="quarter" idx="11"/>
          </p:nvPr>
        </p:nvSpPr>
        <p:spPr>
          <a:xfrm>
            <a:off x="758825" y="4841875"/>
            <a:ext cx="5524500" cy="2109788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Δεν πρέπει να τρέξω μέσα στους διαδρόμους του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σούπερ </a:t>
            </a:r>
            <a:r>
              <a:rPr lang="el-GR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μάρκετ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Αυτό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θα είναι λάθος, γιατί θα αργήσουμε περισσότερο να βρεθούμε.</a:t>
            </a:r>
            <a:endParaRPr lang="el-GR" sz="2000" b="1" strike="sngStrik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6" name="Picture 4" descr="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463" y="388938"/>
            <a:ext cx="5580062" cy="3719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95438" y="0"/>
            <a:ext cx="3600450" cy="5400675"/>
          </a:xfrm>
          <a:prstGeom prst="rect">
            <a:avLst/>
          </a:prstGeom>
          <a:noFill/>
        </p:spPr>
      </p:pic>
      <p:sp>
        <p:nvSpPr>
          <p:cNvPr id="24578" name="2 - Θέση κειμένου"/>
          <p:cNvSpPr>
            <a:spLocks noGrp="1"/>
          </p:cNvSpPr>
          <p:nvPr>
            <p:ph type="body" sz="quarter" idx="11"/>
          </p:nvPr>
        </p:nvSpPr>
        <p:spPr>
          <a:xfrm>
            <a:off x="749300" y="5154613"/>
            <a:ext cx="5524500" cy="2109787"/>
          </a:xfrm>
        </p:spPr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Περιμένω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στη θέση μου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φωνάζω δυνατά τη μαμά μου.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η μαμά μου είναι κάπου κοντά,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με ακούσει και θα έρθει να με βρει.</a:t>
            </a: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2 - Θέση κειμένου"/>
          <p:cNvSpPr>
            <a:spLocks noGrp="1"/>
          </p:cNvSpPr>
          <p:nvPr>
            <p:ph type="body" sz="quarter" idx="11"/>
          </p:nvPr>
        </p:nvSpPr>
        <p:spPr>
          <a:xfrm>
            <a:off x="673100" y="4461712"/>
            <a:ext cx="5524500" cy="2109788"/>
          </a:xfrm>
        </p:spPr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Αν δεν έρθει αμέσως η μαμά μου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με βρει, παραμένω στη θέση μου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φωνάζω: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«Θέλω βοήθεια»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ή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«Έχασα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τη μαμά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μου».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Τότε οι άλλοι άνθρωποι θα μαζευτούν γύρω μου και θα με βοηθήσουν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βρω τη μαμά μου.</a:t>
            </a:r>
          </a:p>
        </p:txBody>
      </p:sp>
      <p:pic>
        <p:nvPicPr>
          <p:cNvPr id="25604" name="Picture 4" descr="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6925" y="542925"/>
            <a:ext cx="5400675" cy="3600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Θέση κειμένου 2"/>
          <p:cNvSpPr>
            <a:spLocks noGrp="1"/>
          </p:cNvSpPr>
          <p:nvPr>
            <p:ph type="body" sz="quarter" idx="11"/>
          </p:nvPr>
        </p:nvSpPr>
        <p:spPr>
          <a:xfrm>
            <a:off x="835025" y="4543739"/>
            <a:ext cx="5524500" cy="2109788"/>
          </a:xfrm>
        </p:spPr>
        <p:txBody>
          <a:bodyPr/>
          <a:lstStyle/>
          <a:p>
            <a:pPr marL="0"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Αν κάποιος ξένος με πλησιάσει και μου πει να τον ακολουθήσω, θα πω δυνατά «Όχι».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Η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μαμά μου θα με βρει, μόνο αν παραμείνω στη θέση μου και δεν ακολουθήσω τον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ξένο.</a:t>
            </a: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8" name="Picture 4" descr="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2450" y="423863"/>
            <a:ext cx="5807075" cy="38719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2 - Θέση κειμένου"/>
          <p:cNvSpPr>
            <a:spLocks noGrp="1"/>
          </p:cNvSpPr>
          <p:nvPr>
            <p:ph type="body" sz="quarter" idx="11"/>
          </p:nvPr>
        </p:nvSpPr>
        <p:spPr>
          <a:xfrm>
            <a:off x="776288" y="4984750"/>
            <a:ext cx="5524500" cy="2109788"/>
          </a:xfrm>
        </p:spPr>
        <p:txBody>
          <a:bodyPr/>
          <a:lstStyle/>
          <a:p>
            <a:pPr marL="0"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Ενώ θα περιμένω στη θέση μου, αν δω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έναν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φύλακα ή υπάλληλο του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σούπερ </a:t>
            </a:r>
            <a:r>
              <a:rPr lang="el-GR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μάρκετ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θα του πω ότι έχασα τη μαμά μου και θέλω να με βοηθήσει 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τη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βρω.</a:t>
            </a:r>
          </a:p>
        </p:txBody>
      </p:sp>
      <p:pic>
        <p:nvPicPr>
          <p:cNvPr id="27652" name="Picture 4" descr="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063" y="322263"/>
            <a:ext cx="6323012" cy="42148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2 - Θέση κειμένου"/>
          <p:cNvSpPr>
            <a:spLocks noGrp="1"/>
          </p:cNvSpPr>
          <p:nvPr>
            <p:ph type="body" sz="quarter" idx="11"/>
          </p:nvPr>
        </p:nvSpPr>
        <p:spPr>
          <a:xfrm>
            <a:off x="716756" y="4709171"/>
            <a:ext cx="5524500" cy="2109787"/>
          </a:xfrm>
        </p:spPr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Μόνο έναν φύλακα ή υπάλληλο του σούπερ </a:t>
            </a:r>
            <a:r>
              <a:rPr lang="el-GR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μάρκετ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μπορώ να εμπιστευτώ. Αυτός φοράει στολή και έτσι θα τον ξεχωρίσω εύκολα από έναν ξένο.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Είναι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ασφαλές να τον ακολουθήσω,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εάν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μου ζητήσει να πάω μαζί του, γιατί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με βοηθήσει να βρω τη μαμά μου.</a:t>
            </a:r>
          </a:p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endParaRPr lang="el-G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endParaRPr lang="el-G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6" name="Picture 4" descr="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8" y="431800"/>
            <a:ext cx="6129337" cy="4086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2 - Θέση κειμένου"/>
          <p:cNvSpPr>
            <a:spLocks noGrp="1"/>
          </p:cNvSpPr>
          <p:nvPr>
            <p:ph type="body" sz="quarter" idx="11"/>
          </p:nvPr>
        </p:nvSpPr>
        <p:spPr>
          <a:xfrm>
            <a:off x="698500" y="5003800"/>
            <a:ext cx="5524500" cy="2109788"/>
          </a:xfrm>
        </p:spPr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Ο φύλακας ή ο υπάλληλος θα μου ζητήσει να πω το όνομά μου και το όνομα της μαμάς μου. Τότε θα το φωνάξει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στο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μεγάφωνο, για να το ακούσουν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όλοι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μέσα στο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σούπερ </a:t>
            </a:r>
            <a:r>
              <a:rPr lang="el-GR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μάρκετ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9700" name="Picture 4" descr="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4838" y="412750"/>
            <a:ext cx="6048375" cy="4032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9388" y="0"/>
            <a:ext cx="3736975" cy="5605463"/>
          </a:xfrm>
          <a:prstGeom prst="rect">
            <a:avLst/>
          </a:prstGeom>
          <a:noFill/>
        </p:spPr>
      </p:pic>
      <p:sp>
        <p:nvSpPr>
          <p:cNvPr id="30722" name="Θέση κειμένου 2"/>
          <p:cNvSpPr>
            <a:spLocks noGrp="1"/>
          </p:cNvSpPr>
          <p:nvPr>
            <p:ph type="body" sz="quarter" idx="11"/>
          </p:nvPr>
        </p:nvSpPr>
        <p:spPr>
          <a:xfrm>
            <a:off x="874730" y="5402263"/>
            <a:ext cx="5524500" cy="2109787"/>
          </a:xfrm>
        </p:spPr>
        <p:txBody>
          <a:bodyPr/>
          <a:lstStyle/>
          <a:p>
            <a:pPr marL="0"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Τότε η μαμά μου θα ακούσει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από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 μεγάφωνο ότι την ψάχνω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αμέσως θα έρθει να με βρει.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τότε θα είμαστε και πάλι μαζί.</a:t>
            </a: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mi\Desktop\ΚΟΙΝΩΝΙΚΕΣ ΙΣΤΟΡΙΕΣ PPT\syntelestes xristi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775" y="490538"/>
            <a:ext cx="3852863" cy="652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592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Κάποιες φορές πηγαίνω με τη μαμά μου στο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σούπερ </a:t>
            </a:r>
            <a:r>
              <a:rPr lang="el-GR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μάρκετ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8" name="Picture 4" descr="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800" y="650875"/>
            <a:ext cx="5400675" cy="3600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Στο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σούπερ </a:t>
            </a:r>
            <a:r>
              <a:rPr lang="el-GR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μάρκετ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υπάρχουν πολλοί άνθρωποι που ψωνίζουν. Οι άνθρωποι που δεν γνωρίζω λέγονται ξένοι.</a:t>
            </a: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0" name="Picture 4" descr="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54025" y="641350"/>
            <a:ext cx="6013450" cy="4008438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Θέση κειμένου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Όταν είμαι στο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σούπερ </a:t>
            </a:r>
            <a:r>
              <a:rPr lang="el-GR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μάρκετ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πρέπει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είμαι πάντα δίπλα στη μαμά μου και να της κρατάω το χέρι. </a:t>
            </a: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6" name="Picture 4" descr="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0200" y="168275"/>
            <a:ext cx="6315075" cy="4210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5913" y="0"/>
            <a:ext cx="3600450" cy="5400675"/>
          </a:xfrm>
          <a:prstGeom prst="rect">
            <a:avLst/>
          </a:prstGeom>
          <a:noFill/>
        </p:spPr>
      </p:pic>
      <p:sp>
        <p:nvSpPr>
          <p:cNvPr id="19458" name="2 - Θέση κειμένου"/>
          <p:cNvSpPr>
            <a:spLocks noGrp="1"/>
          </p:cNvSpPr>
          <p:nvPr>
            <p:ph type="body" sz="quarter" idx="11"/>
          </p:nvPr>
        </p:nvSpPr>
        <p:spPr>
          <a:xfrm>
            <a:off x="623888" y="5130957"/>
            <a:ext cx="5524500" cy="2109787"/>
          </a:xfrm>
        </p:spPr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Κάποιες φορές μπορεί να χρειαστεί να μου αφήσει για λίγο το χέρι, για να πιάσει ένα αντικείμενο ή να τσεκάρει τη λίστα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τα ψώνια. Εγώ τότε πρέπει να περιμένω ακριβώς δίπλα της,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μέχρι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μου ξαναδώσει το χέρι της.</a:t>
            </a: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2113" y="0"/>
            <a:ext cx="3600450" cy="5400675"/>
          </a:xfrm>
          <a:prstGeom prst="rect">
            <a:avLst/>
          </a:prstGeom>
          <a:noFill/>
        </p:spPr>
      </p:pic>
      <p:sp>
        <p:nvSpPr>
          <p:cNvPr id="20482" name="2 - Θέση κειμένου"/>
          <p:cNvSpPr>
            <a:spLocks noGrp="1"/>
          </p:cNvSpPr>
          <p:nvPr>
            <p:ph type="body" sz="quarter" idx="11"/>
          </p:nvPr>
        </p:nvSpPr>
        <p:spPr>
          <a:xfrm>
            <a:off x="733425" y="5087938"/>
            <a:ext cx="5524500" cy="2109787"/>
          </a:xfrm>
        </p:spPr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Υπάρχει όμως περίπτωση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βρεθώ μόνη μου και να μη βλέπω κάπου γύρω τη μαμά μου.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Αυτό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σημαίνει ότι θα την έχω χάσει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για λίγο.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0038" y="0"/>
            <a:ext cx="3600450" cy="5400675"/>
          </a:xfrm>
          <a:prstGeom prst="rect">
            <a:avLst/>
          </a:prstGeom>
          <a:noFill/>
        </p:spPr>
      </p:pic>
      <p:sp>
        <p:nvSpPr>
          <p:cNvPr id="21506" name="2 - Θέση κειμένου"/>
          <p:cNvSpPr>
            <a:spLocks noGrp="1"/>
          </p:cNvSpPr>
          <p:nvPr>
            <p:ph type="body" sz="quarter" idx="11"/>
          </p:nvPr>
        </p:nvSpPr>
        <p:spPr>
          <a:xfrm>
            <a:off x="608013" y="4780189"/>
            <a:ext cx="5524500" cy="2109788"/>
          </a:xfrm>
        </p:spPr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Αν χάσω τη μαμά μου, μπορεί να φοβηθώ, να θέλω να κλάψω ή να αναστατωθώ.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όλα τα παιδιά συμβαίνει αυτό,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χάσουν τη μαμά τους στο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σούπερ </a:t>
            </a:r>
            <a:r>
              <a:rPr lang="el-GR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μάρκετ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Είναι σημαντικό να μείνω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ήρεμη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να ακολουθήσω αυτές τις οδηγίες.</a:t>
            </a:r>
          </a:p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2900" y="0"/>
            <a:ext cx="3600450" cy="5400675"/>
          </a:xfrm>
          <a:prstGeom prst="rect">
            <a:avLst/>
          </a:prstGeom>
          <a:noFill/>
        </p:spPr>
      </p:pic>
      <p:sp>
        <p:nvSpPr>
          <p:cNvPr id="22530" name="Θέση κειμένου 2"/>
          <p:cNvSpPr>
            <a:spLocks noGrp="1"/>
          </p:cNvSpPr>
          <p:nvPr>
            <p:ph type="body" sz="quarter" idx="11"/>
          </p:nvPr>
        </p:nvSpPr>
        <p:spPr>
          <a:xfrm>
            <a:off x="725488" y="5164138"/>
            <a:ext cx="5524500" cy="2109787"/>
          </a:xfrm>
        </p:spPr>
        <p:txBody>
          <a:bodyPr/>
          <a:lstStyle/>
          <a:p>
            <a:pPr marL="0"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Παραμένω ήρεμη στη θέση μου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περιμένω μέχρι να έρθει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η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μαμά μου να με βρει.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662</TotalTime>
  <Words>222</Words>
  <Application>Microsoft Office PowerPoint</Application>
  <PresentationFormat>Προσαρμογή</PresentationFormat>
  <Paragraphs>16</Paragraphs>
  <Slides>17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Κωνσταντίνος Μπούκουρας</dc:creator>
  <cp:lastModifiedBy>Κομνηνού Δήμητρα</cp:lastModifiedBy>
  <cp:revision>93</cp:revision>
  <dcterms:created xsi:type="dcterms:W3CDTF">2018-01-30T12:13:28Z</dcterms:created>
  <dcterms:modified xsi:type="dcterms:W3CDTF">2020-02-25T14:30:29Z</dcterms:modified>
</cp:coreProperties>
</file>