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9"/>
  </p:handoutMasterIdLst>
  <p:sldIdLst>
    <p:sldId id="256" r:id="rId2"/>
    <p:sldId id="272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45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37B78AB-3994-461F-BF23-AD39994C1FC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809036B-8830-46E0-B15C-80928C52B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13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CF84C-1A53-4650-9C95-0A48475C25E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19DE3-F70F-4EA7-A197-DDA0F4CC6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316C1-625B-4758-B601-41FF4A5BF61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72647-CF75-4C03-BE40-00CF85C13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FBA14-6FFB-4ABA-AF15-2EDF89717E1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18E0-460A-4BEC-ACF9-611C92CAB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D8264-5506-4253-BADC-250DD485169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CFF5F-3E9A-4C61-BACF-C0F110EDD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97812-FCF4-4751-B708-63198326D3F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3456C-4DA0-4FE4-86FD-FF05F386C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05F79-9C66-4CB5-81D7-0D5200C5037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0F1BD-3851-4D3E-A708-E54A998E5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58884-2A44-442F-B2C5-1EE5F9A10B1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2035-BA69-4C3E-A1AB-8B6DB59E4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6E24-C9EB-44E4-96F0-77AF5F09A13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5F4F9-94C0-41CC-94B6-797534D32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561EB-71AE-412C-9001-C695AA0845E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5AB82-8F76-4AD3-90ED-8AE8401FD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9FA87-273E-45A5-93DA-A1C840087D3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EA3DA-8D99-48A9-A02D-849AFF224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6F26-4740-4224-8C9C-C1984DFFFA3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38FCC-07DD-47D4-8B55-0E280708C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83DE08-6DCF-4DD6-85AD-9BA19DFF498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2C8186-5040-4C9F-AA85-4F00C3E0A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8677" y="2659307"/>
            <a:ext cx="6660643" cy="4439747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31131"/>
            <a:ext cx="6858001" cy="12159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κάνω αν χάσω τη μαμά μου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στην παιδική χαρά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τρέξω μέσα στην παιδική χαρά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βρω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μαμά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λάθος, γιατί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αργήσουμε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περισσότερο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βρεθούμε.</a:t>
            </a:r>
            <a:endParaRPr lang="el-GR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Ενώ θα περιμένω στη θέση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μου,</a:t>
            </a:r>
            <a:r>
              <a:rPr lang="el-GR" sz="2000" b="1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l-GR" sz="2000" b="1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φωνάξω δυνατά τη μαμά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η μαμά μου είναι κάπου κοντά,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με ακούσει και θα έρθει να με βρει.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365760" y="4689475"/>
            <a:ext cx="6299200" cy="2109788"/>
          </a:xfrm>
        </p:spPr>
        <p:txBody>
          <a:bodyPr>
            <a:normAutofit/>
          </a:bodyPr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Καθώς θα περιμένω στη θέση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έρθει η μαμά μου, μπορώ να φωνάξω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όσο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πιο δυνατά μπορώ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«Θέλω βοήθεια» ή «Έχασα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 μαμά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μου».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άνθρωποι θα μαζευτούν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γύρω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βοηθήσουν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βρω τη μαμά μου.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κάποιος ξένος με πλησιάσει και μου πει να τον ακολουθήσω, θα πω δυνατά «Όχι».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μαμά μου θα με βρει, μόνο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παραμείνω στη θέση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ακολουθήσω τον άγνωστο.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/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Καθώς θα περιμένω στη θέση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δω ένα φύλακα ή έναν αστυνομικό,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του πω ότι έχασα τη μαμά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θέλω να με βοηθήσει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βρω.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9288"/>
            <a:ext cx="5238750" cy="34925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345440" y="4689474"/>
            <a:ext cx="6156959" cy="2402205"/>
          </a:xfrm>
        </p:spPr>
        <p:txBody>
          <a:bodyPr>
            <a:normAutofit/>
          </a:bodyPr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Μόνο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φύλακα ή έναν αστυνομικό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εμπιστευτώ.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φοράει στολή και έτσι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τον ξεχωρίσω εύκολα από έναν άγνωστο. Είναι ασφαλές να τον ακολουθήσω,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εάν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μου ζητήσει να πάω μαζί του,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με βοηθήσει να βρω τη μαμά μου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4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Θέση κειμένου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φύλακας ή ο αστυνομικός θα μου ζητήσει να του πω το όνομά μου και το όνομα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μαμάς μου. Αν θυμάμαι, θα του πω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αριθμό τηλεφώνου της μαμάς μου.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4" descr="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/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Ο φύλακας ή ο αστυνομικός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βρει τρόπο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ειδοποιήσει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μαμά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και εκείνη 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έρθει σύντομα να με βρει.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τότε θα είμαστε και πάλι μαζί.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Picture 4" descr="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338" y="422275"/>
            <a:ext cx="5967412" cy="39782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59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Πολλές φορές πηγαίνω με τη μαμά μου στην παιδική χαρά, για να παίξω.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7063" y="768350"/>
            <a:ext cx="5238750" cy="34925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Στην παιδική χαρά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πολλοί άνθρωποι.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άνθρωποι που δεν γνωρίζω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λέγονται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ξένοι.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7875" y="641350"/>
            <a:ext cx="5380038" cy="35861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πηγαίνουμε στην παιδική χαρά,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παίζω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τα παιχνίδια που υπάρχουν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εκεί 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διασκεδάσω. Κάνω κούνια, χοροπηδάω στο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τραμπολίνο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τσουλάω στην τσουλήθρα, παίζω μπάλα στο γρασίδι.</a:t>
            </a: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4063" y="565150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να είμαι κοντά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μαμά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τη βλέπω,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γυρίζω το κεφάλι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δεξιά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αριστερά.</a:t>
            </a: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0725" y="641350"/>
            <a:ext cx="5365750" cy="35766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όμως να βρεθώ μόνος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μη βλέπω κάπου γύρω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μαμά μου. Αυτό σημαίνει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την έχω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χάσει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λίγο.</a:t>
            </a: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9463" y="719138"/>
            <a:ext cx="5238750" cy="3492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χάσω τη μαμά μου, μπορεί να φοβηθώ, να θέλω να κλάψω ή να αναστατωθώ.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όλα τα παιδιά συμβαίνει αυτό,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χάσουν τη μαμά τους στην παιδική χαρά. Είναι σημαντικό να μείνω ήρεμος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ακολουθήσω αυτές τις οδηγίες. </a:t>
            </a:r>
            <a:endParaRPr lang="el-GR" sz="2000" b="1" strike="sngStrike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Παραμένω ήρεμος στη θέση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περιμένω μέχρι να έρθει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μαμά μου να με βρει.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138</Words>
  <Application>Microsoft Office PowerPoint</Application>
  <PresentationFormat>Προσαρμογή</PresentationFormat>
  <Paragraphs>16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50</cp:revision>
  <dcterms:created xsi:type="dcterms:W3CDTF">2018-01-30T12:13:28Z</dcterms:created>
  <dcterms:modified xsi:type="dcterms:W3CDTF">2020-02-25T14:19:15Z</dcterms:modified>
</cp:coreProperties>
</file>