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6"/>
  </p:handoutMasterIdLst>
  <p:sldIdLst>
    <p:sldId id="256" r:id="rId2"/>
    <p:sldId id="272" r:id="rId3"/>
    <p:sldId id="268" r:id="rId4"/>
    <p:sldId id="269" r:id="rId5"/>
    <p:sldId id="257" r:id="rId6"/>
    <p:sldId id="270" r:id="rId7"/>
    <p:sldId id="271" r:id="rId8"/>
    <p:sldId id="264" r:id="rId9"/>
    <p:sldId id="262" r:id="rId10"/>
    <p:sldId id="261" r:id="rId11"/>
    <p:sldId id="260" r:id="rId12"/>
    <p:sldId id="258" r:id="rId13"/>
    <p:sldId id="259" r:id="rId14"/>
    <p:sldId id="263" r:id="rId15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40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EB81CE-8893-4B05-A00B-2149070D0E4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1DC6F74-EA41-4CF2-AC29-C99549AC9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DCFB-B159-499A-820C-B078B6C60C2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829DD-DFC5-4929-ACFD-E22FEE732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6C164-D7B9-4969-ABF4-74CBB7A855B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46EDB-FCB8-4541-85DE-28D4D8269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77D93-4F6E-49F5-9B8C-9A6D1F54EB1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342DA-7480-42ED-BB02-D715E8D63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BA246-FE98-44F1-AD30-429D70B56EC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F45F1-D4DA-4338-978A-C388D655D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D6684-CEEA-40D4-91C6-BB43D88FB66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36DC4-32C6-486B-971D-E837D1036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B62C7-F2A8-4AEE-83EE-EE0A2AC04B7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1DDE2-0C81-4406-B5C3-0DF134DEA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358C9-707F-4498-B5AB-360E2021E50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5752A-7854-43DB-B84D-86F64E279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8C7E1-0EB9-44C3-A83F-95F72BE3C11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9A2B7-0EE7-4164-BECB-7FFF56F77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08A2C-9DE4-4D9E-8707-E2CAE5F5FFE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8DBA1-394B-429B-876C-B5EB3B995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89058-3656-4CBD-A94A-BD63D434076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1632F-C218-423B-A05E-788FA73A4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70680-0BB7-404C-AF13-F9886FB9EF4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2020-EFE6-49EC-B607-FCB4D6EB2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B091E5-0022-41E9-BD78-2EFB7F56B8A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CEAEF3-3CE5-4347-BFD7-2CADBB73D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24213" y="808355"/>
            <a:ext cx="4808855" cy="796925"/>
          </a:xfrm>
        </p:spPr>
        <p:txBody>
          <a:bodyPr/>
          <a:lstStyle/>
          <a:p>
            <a:pPr indent="0" algn="ctr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Γιατί είναι σημαντικό να κάνω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εμβόλιο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6565" y="2684261"/>
            <a:ext cx="6120150" cy="4080100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677963"/>
            <a:ext cx="6858001" cy="110162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Γιατί είναι σημαντικό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να κάνω εμβόλιο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εμβόλιο συνήθως μπορεί να γίνει μόνο με μια ένεση. </a:t>
            </a: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θα μου κάνουν ένα εμβόλιο, μπορεί να νιώσω ένα τσίμπημα ή μια ενόχληση. Μερικές φορές, μπορεί να πονέσω λίγο. </a:t>
            </a: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Όλα τα παιδιά νιώθουν ένα τσίμπημα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πόνο,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κάνουν μια ένεση. </a:t>
            </a: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να φοβηθώ ή να θέλω να κλάψω τη στιγμή που θα μου κάνει ο γιατρός το εμβόλιο. Δεν πειράζει, μπορώ να κλάψω. Πολλά παιδιά φοβούνται ή κλαίνε,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κάνουν ένα εμβόλιο. </a:t>
            </a:r>
          </a:p>
        </p:txBody>
      </p:sp>
      <p:pic>
        <p:nvPicPr>
          <p:cNvPr id="26628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να θυμάμαι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πως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μόνο αν κάνω εμβόλιο,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παραμείνω υγιής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θα αρρωστήσω.</a:t>
            </a:r>
          </a:p>
        </p:txBody>
      </p:sp>
      <p:pic>
        <p:nvPicPr>
          <p:cNvPr id="27652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εμβόλια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μάς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προστατεύουν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διάφορες ασθένειες.</a:t>
            </a: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5788" y="438150"/>
            <a:ext cx="5711825" cy="380841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τα εμβόλια ο οργανισμός μας παθαίνει ανοσία.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Δηλαδή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μπορεί και αμύνεται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κάποιο μικρόβιο ή ιό που θα κολλήσει από το περιβάλλον.</a:t>
            </a: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060950" cy="33734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κάνουμε ένα εμβόλιο, βάζουμε στο σώμα μας εξασθενημένα μικρόβια και ιούς που δεν μπορούν να μας βλάψουν.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8813" y="396875"/>
            <a:ext cx="5581650" cy="37211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αυτό τον τρόπο, ο οργανισμός μας δημιουργεί τα αντισώματα. Τα αντισώματα ζουν πολλά χρόνια μέσα στον οργανισμό μας και τον προστατεύουν.</a:t>
            </a: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2288" y="496888"/>
            <a:ext cx="5632450" cy="37544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αντισώματα είναι πολύ σημαντικά, γιατί βοηθάνε τον άνθρωπο να πολεμήσει μια ασθένεια και να μην αρρωστήσει βαριά.</a:t>
            </a: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0413" y="590550"/>
            <a:ext cx="5341937" cy="35607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εμβόλια είναι πολύ σημαντικά, γιατί βοηθούν τον οργανισμό μας να φτιάξει αυτά τα αντισώματα χωρίς, όμως,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χρειαστεί να αρρωστήσει.</a:t>
            </a: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εμβόλιο μπορεί να το κάνει μόνο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γιατρός,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αυτό χρειάζεται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επισκεφθούμε το ιατρείο του.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196</Words>
  <Application>Microsoft Office PowerPoint</Application>
  <PresentationFormat>Προσαρμογή</PresentationFormat>
  <Paragraphs>14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35</cp:revision>
  <dcterms:created xsi:type="dcterms:W3CDTF">2018-01-30T12:13:28Z</dcterms:created>
  <dcterms:modified xsi:type="dcterms:W3CDTF">2020-02-25T11:42:49Z</dcterms:modified>
</cp:coreProperties>
</file>