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16"/>
  </p:handoutMasterIdLst>
  <p:sldIdLst>
    <p:sldId id="256" r:id="rId2"/>
    <p:sldId id="274" r:id="rId3"/>
    <p:sldId id="257" r:id="rId4"/>
    <p:sldId id="264" r:id="rId5"/>
    <p:sldId id="268" r:id="rId6"/>
    <p:sldId id="262" r:id="rId7"/>
    <p:sldId id="261" r:id="rId8"/>
    <p:sldId id="260" r:id="rId9"/>
    <p:sldId id="258" r:id="rId10"/>
    <p:sldId id="273" r:id="rId11"/>
    <p:sldId id="270" r:id="rId12"/>
    <p:sldId id="271" r:id="rId13"/>
    <p:sldId id="272" r:id="rId14"/>
    <p:sldId id="259" r:id="rId15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6265" autoAdjust="0"/>
  </p:normalViewPr>
  <p:slideViewPr>
    <p:cSldViewPr snapToGrid="0">
      <p:cViewPr varScale="1">
        <p:scale>
          <a:sx n="94" d="100"/>
          <a:sy n="94" d="100"/>
        </p:scale>
        <p:origin x="540" y="102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238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CD8E475-C335-4EE9-93FB-B12E892ECAD8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B81CB5D-075D-4CF6-B9DE-A7C22C2F1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507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EFACB-2028-4D0D-92FE-19D11E64950A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EAE87-3514-4E1E-B371-6002FC9FB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07FB7-1D83-4FBA-8E5D-FCC74BC20F9C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5F29B-1AF5-4861-8F07-FAAD31B223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24A19-97B8-4B5D-BCE9-14948719355F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492F6-4D9D-4979-9A64-1EA95424E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D7E2E-976A-42BB-B188-9D6E00BB2883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ACB48-FE53-4247-B263-54E1C233E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D0D1A-0143-4A93-AEF0-DC8F326A6CA7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5A35E-3F24-4108-9659-CDC8E1953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B5363-F829-4EAC-9621-35E6BAAE8107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4F792-3A6B-48EC-88EC-51575FC57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9BA1E-87A2-4875-88E8-DCE8D8F331FA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C697B-D70C-444F-A9CF-E8F868AC5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B25B7-FEA6-41A6-930D-E6DD94373A42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AA57D-CB4F-4110-9F4F-CF581FED00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AC8F0-7AF3-4ACB-B35B-5D5E61D536B6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F1C0F-3AA2-4BC6-A821-FC4EC369D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2D524-2276-4D81-879A-0E050F1E3F54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D7DEC-C183-4697-BFC0-38D31CA2A5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3054E-7A51-4D8F-98EB-71E632B57762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4EB59-A780-40E3-B022-E05E46233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1488" y="2000250"/>
            <a:ext cx="5915025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E423B2-88D3-45BB-BB88-B8FE2770DD23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00AE88-56E1-4527-A69A-A81C8B06B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4483100"/>
            <a:ext cx="4803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1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4512" y="2248660"/>
            <a:ext cx="6704351" cy="4468880"/>
          </a:xfr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-1" y="893412"/>
            <a:ext cx="6858001" cy="808929"/>
          </a:xfrm>
          <a:prstGeom prst="rect">
            <a:avLst/>
          </a:prstGeom>
          <a:solidFill>
            <a:srgbClr val="993366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Οι Απόκριες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Θέση κειμένου 2"/>
          <p:cNvSpPr>
            <a:spLocks noGrp="1"/>
          </p:cNvSpPr>
          <p:nvPr>
            <p:ph type="body" sz="quarter" idx="11"/>
          </p:nvPr>
        </p:nvSpPr>
        <p:spPr>
          <a:xfrm>
            <a:off x="704850" y="4133850"/>
            <a:ext cx="5524500" cy="2109788"/>
          </a:xfrm>
        </p:spPr>
        <p:txBody>
          <a:bodyPr rtlCol="0">
            <a:noAutofit/>
          </a:bodyPr>
          <a:lstStyle/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Κάποιες φορές μια αποκριάτικη στολή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μας προκαλέσει φόβο. 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Όπως, για παράδειγμα,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στολή ενός Κόμη Δράκουλα. 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Ακόμη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και η στολή ενός κλόουν μπορεί κάποιες φορές να μας φοβίσει. 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Χρειάζεται πάντα να θυμόμαστε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είναι μόνο μια στολή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που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φοράει ένας άνθρωπος.</a:t>
            </a:r>
          </a:p>
        </p:txBody>
      </p:sp>
      <p:pic>
        <p:nvPicPr>
          <p:cNvPr id="2" name="Picture 4" descr="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Θέση κειμένου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συνηθισμένο στις Απόκριες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γίνονται αποκριάτικα πάρτι.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Εκεί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παιδιά πηγαίνουν ντυμένα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αποκριάτικες στολές.</a:t>
            </a:r>
          </a:p>
        </p:txBody>
      </p:sp>
      <p:pic>
        <p:nvPicPr>
          <p:cNvPr id="24578" name="Picture 4" descr="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Θέση κειμένου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Στα αποκριάτικα πάρτι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παιδιά συνήθως χορεύουν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πετάνε σερπαντίνες και κομφετί.</a:t>
            </a:r>
          </a:p>
        </p:txBody>
      </p:sp>
      <p:pic>
        <p:nvPicPr>
          <p:cNvPr id="25602" name="Picture 4" descr="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14388" y="869950"/>
            <a:ext cx="5238750" cy="34925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Θέση κειμένου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Ένα άλλο έθιμο των Αποκριών είναι να συμμετέχουν οι άνθρωποι σε παρέλαση που ονομάζεται «Καρναβάλι».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καρναβάλι οι άνθρωποι φοράνε αποκριάτικες στολές, χορεύουν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περπατάνε στο δρόμο, όπου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δεν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υπάρχουν αυτοκίνητα, γιατί γίνεται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παρέλαση των μεταμφιεσμένων. </a:t>
            </a:r>
          </a:p>
        </p:txBody>
      </p:sp>
      <p:pic>
        <p:nvPicPr>
          <p:cNvPr id="26626" name="Picture 4" descr="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68325" y="658813"/>
            <a:ext cx="5875338" cy="391636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69863" y="403225"/>
            <a:ext cx="6561137" cy="4373563"/>
          </a:xfrm>
        </p:spPr>
      </p:pic>
      <p:sp>
        <p:nvSpPr>
          <p:cNvPr id="27650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 rtlCol="0">
            <a:noAutofit/>
          </a:bodyPr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Εγώ στις Απόκριες 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ντυθώ με τη στολή του αγαπημένου μου ήρωα. Μπορώ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, όμως, να μη φορέσω κάποια στολή, αν δεν θέλω.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Μπορώ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πάω σε ένα αποκριάτικο πάρτι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στο καρναβάλι με τα ρούχα που φοράω κάθε μέρα.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Αυτό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δεν πειράζει.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Σε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πολλούς ανθρώπους δεν αρέσει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ντύνονται με αποκριάτικες στολές.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829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Οι Απόκριες είναι μια χαρούμενη γιορτή πριν 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Πάσχα.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άνθρωποι γλεντάνε, μασκαρεύονται, χορεύουν και περνάνε καλά.</a:t>
            </a:r>
          </a:p>
        </p:txBody>
      </p:sp>
      <p:pic>
        <p:nvPicPr>
          <p:cNvPr id="16386" name="Picture 4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Ένα από τα έθιμα των Αποκριών είναι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ντύνονται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οι άνθρωποι με στολές.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πολλούς ανθρώπους αρέσει να φοράνε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αποκριάτικες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στολές για κάποιες ώρες. </a:t>
            </a:r>
          </a:p>
        </p:txBody>
      </p:sp>
      <p:pic>
        <p:nvPicPr>
          <p:cNvPr id="17410" name="Picture 4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54050" y="641350"/>
            <a:ext cx="5646738" cy="3763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Θέση κειμένου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φοράει ένα παιδί μια αποκριάτικη στολή,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πολλές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φορές, μπορεί να μην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αναγνωρίσουμε,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γιατί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 να φοράει στο πρόσωπό του μια μάσκα ή να έχει βαφτεί πάρα πολύ.</a:t>
            </a:r>
          </a:p>
        </p:txBody>
      </p:sp>
      <p:pic>
        <p:nvPicPr>
          <p:cNvPr id="18434" name="Picture 4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63600" y="879475"/>
            <a:ext cx="5238750" cy="34925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0038" y="115888"/>
            <a:ext cx="3600450" cy="5400675"/>
          </a:xfrm>
          <a:prstGeom prst="rect">
            <a:avLst/>
          </a:prstGeom>
          <a:noFill/>
        </p:spPr>
      </p:pic>
      <p:sp>
        <p:nvSpPr>
          <p:cNvPr id="19458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741363" y="5402263"/>
            <a:ext cx="5524500" cy="2109787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Μια αποκριάτικη στολή είναι ενός αγαπημένου μου σούπερ-ήρωα.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312863" y="171450"/>
            <a:ext cx="3810000" cy="5715000"/>
          </a:xfrm>
        </p:spPr>
      </p:pic>
      <p:sp>
        <p:nvSpPr>
          <p:cNvPr id="20482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784225" y="5256213"/>
            <a:ext cx="5524500" cy="2109787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Άλλη αποκριάτικη στολή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του αρλεκίνου.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243013" y="0"/>
            <a:ext cx="4292600" cy="6437313"/>
          </a:xfrm>
        </p:spPr>
      </p:pic>
      <p:sp>
        <p:nvSpPr>
          <p:cNvPr id="21506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627063" y="5490845"/>
            <a:ext cx="5524500" cy="2109788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Αποκριάτικη στολή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της πριγκίπισσας.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9213" y="141288"/>
            <a:ext cx="3927475" cy="5892800"/>
          </a:xfrm>
          <a:prstGeom prst="rect">
            <a:avLst/>
          </a:prstGeom>
          <a:noFill/>
        </p:spPr>
      </p:pic>
      <p:sp>
        <p:nvSpPr>
          <p:cNvPr id="22530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774700" y="5830888"/>
            <a:ext cx="5524500" cy="2109787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Αποκριάτικη στολή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του μάγειρα.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</TotalTime>
  <Words>123</Words>
  <Application>Microsoft Office PowerPoint</Application>
  <PresentationFormat>Προσαρμογή</PresentationFormat>
  <Paragraphs>16</Paragraphs>
  <Slides>14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46</cp:revision>
  <dcterms:created xsi:type="dcterms:W3CDTF">2018-01-30T12:13:28Z</dcterms:created>
  <dcterms:modified xsi:type="dcterms:W3CDTF">2020-02-25T10:17:15Z</dcterms:modified>
</cp:coreProperties>
</file>